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90" d="100"/>
          <a:sy n="90" d="100"/>
        </p:scale>
        <p:origin x="174" y="-2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36:16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 96 0 0,'0'0'0'0'0,"15"-14"0"0"0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38:59.6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48 1600 0 0,'6'-6'-23'0'0,"1"-1"-1"0"0,-2 0 1 0 0,7-10 0 0 0,-11 16 14 0 0,0 0 0 0 0,-1 0 0 0 0,1 1 0 0 0,0-1 0 0 0,-1 0 0 0 0,1 1 0 0 0,0-1 0 0 0,0 0 0 0 0,0 1 0 0 0,0-1 0 0 0,0 1 0 0 0,0 0 0 0 0,0-1 0 0 0,0 1 0 0 0,-1-1 0 0 0,1 1 0 0 0,1 0 0 0 0,-1 0 0 0 0,0 0 0 0 0,0 0 0 0 0,0 0 0 0 0,0 0 0 0 0,0 0 0 0 0,0 0 0 0 0,0 0 0 0 0,0 0 0 0 0,1 1 0 0 0,-1-1-13 0 0,5 7-19 0 0,-3-4 41 0 0,-2 1 0 0 0,1-1 0 0 0,0 1 0 0 0,-1-1 0 0 0,1 1-1 0 0,-1 0 1 0 0,0 0 0 0 0,0 0 0 0 0,-1 0 0 0 0,1 5 0 0 0,0 44 118 0 0,-2-29-100 0 0,1 5 13 0 0,1 28 96 0 0,-12 93 0 0 0,7-130 25 0 0,-1 0 0 0 0,-1-1-1 0 0,0 0 1 0 0,-2 0 0 0 0,0-1 0 0 0,-1 0 0 0 0,-14 22 0 0 0,22-39-126 0 0,1 0-1 0 0,-1 0 1 0 0,0 1 0 0 0,0-1 0 0 0,0 0 0 0 0,1 0 0 0 0,-1 0 0 0 0,0 0 0 0 0,0 0 0 0 0,0-1 0 0 0,-1 1 0 0 0,1 0 0 0 0,0 0 0 0 0,0-1 0 0 0,0 1 0 0 0,-1 0 0 0 0,-1 0 0 0 0,3-1-7 0 0,0 0 0 0 0,-1 0 0 0 0,1 0 0 0 0,-1 0-1 0 0,1-1 1 0 0,0 1 0 0 0,-1 0 0 0 0,1 0 0 0 0,0 0 0 0 0,-1 0 0 0 0,1 0 0 0 0,0-1 0 0 0,-1 1 0 0 0,1 0 0 0 0,0 0 0 0 0,-1-1 0 0 0,1 1 0 0 0,0 0 0 0 0,-1 0 0 0 0,1-1 0 0 0,0 0 0 0 0,-5-13 243 0 0,1-4-80 0 0,2-1 1 0 0,0 1-1 0 0,2 0 0 0 0,0-1 0 0 0,0 1 0 0 0,2-1 0 0 0,0 1 1 0 0,2 0-1 0 0,0 0 0 0 0,8-22 0 0 0,-12 38-147 0 0,1 1 0 0 0,-1-1 0 0 0,1 1 0 0 0,0-1 0 0 0,0 0 0 0 0,0 1 0 0 0,0 0 0 0 0,0-1 0 0 0,0 1 0 0 0,0 0 1 0 0,1-1-1 0 0,-1 1 0 0 0,0 0 0 0 0,1 0 0 0 0,-1 0 0 0 0,1 0 0 0 0,-1 0 0 0 0,1 0 0 0 0,0 1 0 0 0,-1-1 0 0 0,1 0 0 0 0,0 1 0 0 0,-1 0 0 0 0,1-1 0 0 0,0 1 0 0 0,0 0 0 0 0,-1 0 0 0 0,1 0 0 0 0,0 0 0 0 0,0 0 0 0 0,0 0 0 0 0,-1 0 0 0 0,1 0 0 0 0,0 1 0 0 0,-1-1 0 0 0,1 1 0 0 0,0 0 0 0 0,-1-1 0 0 0,3 2 0 0 0,2 1 30 0 0,-1 0-1 0 0,1 0 1 0 0,-1 0-1 0 0,0 1 1 0 0,0 0-1 0 0,0 0 1 0 0,-1 0-1 0 0,1 1 1 0 0,-1-1-1 0 0,4 7 1 0 0,8 12 112 0 0,-2 0 0 0 0,-1 1 1 0 0,-1 0-1 0 0,0 1 0 0 0,8 29 1 0 0,-16-37-114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38:59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10040 0 0,'5'13'32'0'0,"-1"1"1"0"0,0-1 0 0 0,-1 1 0 0 0,-1 0-1 0 0,1 27 1 0 0,-7 74 174 0 0,0-59-125 0 0,-9 108 149 0 0,11-143-202 0 0,3-5 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39:00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414 18 6128 0 0,'-4'-5'164'0'0,"-5"-6"40"0"0,1 10-76 0 0,0 1 1 0 0,1 0-1 0 0,-1 0 1 0 0,0 0-1 0 0,0 1 1 0 0,-14 3-1 0 0,-46 17 205 0 0,23-6-38 0 0,24-9-120 0 0,-35 16 1 0 0,49-19-144 0 0,1-1-1 0 0,-1 0 0 0 0,-13 3 0 0 0,-13 4 54 0 0,30-8-77 0 0,0 0 0 0 0,-1 0 1 0 0,1-1-1 0 0,0 1 0 0 0,-1-1 1 0 0,1 0-1 0 0,0 0 1 0 0,-1 0-1 0 0,1-1 0 0 0,0 1 1 0 0,0-1-1 0 0,-1 1 0 0 0,1-1 1 0 0,0 0-1 0 0,0-1 0 0 0,0 1 1 0 0,0 0-1 0 0,-5-4 0 0 0,7 4 2 0 0,1 1-4 0 0,-1-1-6 0 0,1 0 0 0 0,0 1 1 0 0,0-1-1 0 0,0 0 0 0 0,0 1 0 0 0,0-1 0 0 0,0 0 0 0 0,0 1 0 0 0,0-1 0 0 0,0 0 0 0 0,0 1 0 0 0,0-1 0 0 0,0 1 0 0 0,0-1 0 0 0,1 0 0 0 0,-1 1 0 0 0,0-1 0 0 0,0 1 0 0 0,1-1 0 0 0,-1 0 0 0 0,0 1 0 0 0,1-1 0 0 0,-1 1 0 0 0,1-1 0 0 0,-1 1 0 0 0,1-1 1 0 0,-1 1-1 0 0,1 0 0 0 0,-1-1 0 0 0,1 1 0 0 0,0-1 0 0 0,0 1 0 0 0,38-37-8 0 0,-21 20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39:00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83 6632 0 0,'28'-15'17'0'0,"-14"9"-9"0"0,17-2 99 0 0,-18 5-54 0 0,22-9 0 0 0,-5-4-22 0 0,-25 13-29 0 0,0 0-1 0 0,1 0 1 0 0,-1 0-1 0 0,1 1 1 0 0,-1-1-1 0 0,12-1 1 0 0,-16 3 0 0 0,0 1 0 0 0,1 0 0 0 0,-1-1 0 0 0,1 1 1 0 0,-1 0-1 0 0,1 0 0 0 0,-1 0 0 0 0,1 0 0 0 0,-1 1 0 0 0,1-1 0 0 0,-1 0 1 0 0,0 1-1 0 0,1-1 0 0 0,-1 1 0 0 0,0-1 0 0 0,1 1 0 0 0,-1-1 0 0 0,3 3 1 0 0,-3-2 0 0 0,0 0 0 0 0,-1 0 1 0 0,1 0-1 0 0,0 0 1 0 0,-1 0-1 0 0,1 1 1 0 0,0-1-1 0 0,-1 0 0 0 0,0 0 1 0 0,1 1-1 0 0,-1-1 1 0 0,0 0-1 0 0,1 1 0 0 0,-1-1 1 0 0,0 0-1 0 0,0 1 1 0 0,0-1-1 0 0,0 0 1 0 0,0 1-1 0 0,-1-1 0 0 0,1 2 1 0 0,-9 45 142 0 0,3-18-22 0 0,-4 44 0 0 0,8-45-50 0 0,0-16-34 0 0,2 1 0 0 0,0 17 0 0 0,0 114 181 0 0,-2-65-98 0 0,-1-13-3 0 0,2-59-89 0 0,0 0-1 0 0,-1 0 1 0 0,0 1 0 0 0,0-2-1 0 0,-7 15 1 0 0,9-21-7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39: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 6224 0 0,'0'0'264'0'0,"2"-2"-224"0"0,0-1-10 0 0,1 0 0 0 0,-1 0 0 0 0,1 1 0 0 0,0-1 0 0 0,0 1 0 0 0,1 0 0 0 0,-1-1 0 0 0,0 1 0 0 0,1 1 0 0 0,-1-1 0 0 0,1 0 0 0 0,-1 1 0 0 0,1 0 0 0 0,5-1 0 0 0,-3 1 29 0 0,-1 0-1 0 0,1 0 0 0 0,-1 1 1 0 0,1 0-1 0 0,-1 0 0 0 0,1 0 1 0 0,-1 1-1 0 0,1 0 0 0 0,-1 0 0 0 0,6 2 1 0 0,-8-3-7 0 0,5 1-4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39:01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1 190 4720 0 0,'49'-41'156'0'0,"-28"26"-108"0"0,-17 11-31 0 0,1 0 1 0 0,1 0-1 0 0,-1 1 0 0 0,7-4 1 0 0,5-2 153 0 0,-1 0 0 0 0,22-17 1 0 0,-2 2 43 0 0,-31 21-125 0 0,0-1 0 0 0,0 0 0 0 0,-1 0 0 0 0,1 0 0 0 0,3-5 0 0 0,-7 8-25 0 0,-1 0-53 0 0,0 0-1 0 0,0 1 1 0 0,0-1 0 0 0,0 0-1 0 0,0 1 1 0 0,-1-1-1 0 0,1 1 1 0 0,0-1 0 0 0,0 0-1 0 0,-1 1 1 0 0,1-1 0 0 0,0 1-1 0 0,-1-1 1 0 0,1 1-1 0 0,0-1 1 0 0,-1 1 0 0 0,1-1-1 0 0,-1 1 1 0 0,1-1-1 0 0,-1 1 1 0 0,1 0 0 0 0,-1-1-1 0 0,1 1 1 0 0,-1 0 0 0 0,1-1-1 0 0,-1 1 1 0 0,0 0-1 0 0,1 0 1 0 0,-1 0 0 0 0,1-1-1 0 0,-1 1 1 0 0,0 0-1 0 0,1 0 1 0 0,-1 0 0 0 0,1 0-1 0 0,-1 0 1 0 0,0 0 0 0 0,1 0-1 0 0,-1 0 1 0 0,0 0-1 0 0,1 1 1 0 0,-1-1 0 0 0,0 0-1 0 0,-6 2 19 0 0,0-1-1 0 0,0 1 1 0 0,-7 4-1 0 0,6-3 59 0 0,-45 20 216 0 0,49-20-258 0 0,-1 0-1 0 0,1 0 1 0 0,0 1-1 0 0,0-1 1 0 0,0 1-1 0 0,1 0 1 0 0,-1 0-1 0 0,1 1 0 0 0,0-1 1 0 0,0 1-1 0 0,0-1 1 0 0,-2 6-1 0 0,2-5-1 0 0,2-1-3 0 0,0-1-1 0 0,0 0 1 0 0,0 0 0 0 0,0 0-1 0 0,0 1 1 0 0,1-1-1 0 0,-1 0 1 0 0,1 1 0 0 0,0-1-1 0 0,0 1 1 0 0,0-1-1 0 0,1 0 1 0 0,-1 1 0 0 0,1-1-1 0 0,0 0 1 0 0,-1 0 0 0 0,2 1-1 0 0,-1-1 1 0 0,0 0-1 0 0,1 0 1 0 0,-1 0 0 0 0,1 0-1 0 0,0 0 1 0 0,0-1-1 0 0,2 4 1 0 0,15 16 123 0 0,-18-20-149 0 0,1 1-1 0 0,0 0 0 0 0,0-1 1 0 0,0 1-1 0 0,1-1 0 0 0,-1 1 0 0 0,1-1 1 0 0,-1 0-1 0 0,1 0 0 0 0,0 0 1 0 0,4 1-1 0 0,8 5 37 0 0,-5-4-12 0 0,0 1 0 0 0,20 5 0 0 0,-18-7-13 0 0,0 1-1 0 0,0 0 1 0 0,-1 0-1 0 0,0 1 1 0 0,0 1-1 0 0,0 0 1 0 0,0 1-1 0 0,-1 0 1 0 0,0 0-1 0 0,-1 1 1 0 0,1 0-1 0 0,-2 1 1 0 0,1 0-1 0 0,9 14 1 0 0,-16-20 10 0 0,0 0 1 0 0,-1 0-1 0 0,0 0 0 0 0,1 0 1 0 0,-1 0-1 0 0,0 0 1 0 0,0 1-1 0 0,-1-1 0 0 0,1 0 1 0 0,-1 1-1 0 0,0-1 1 0 0,0 1-1 0 0,0-1 0 0 0,0 0 1 0 0,0 1-1 0 0,-1-1 1 0 0,1 0-1 0 0,-1 1 0 0 0,0-1 1 0 0,0 0-1 0 0,-3 6 1 0 0,-1 2 83 0 0,-1-1 0 0 0,0 1 0 0 0,0-1 0 0 0,-15 17 0 0 0,16-21-40 0 0,0 0 0 0 0,-1 0 0 0 0,1 0 0 0 0,-2 0 0 0 0,1-1 0 0 0,0 0 0 0 0,-11 5 0 0 0,15-9-57 0 0,-1 1-1 0 0,1-1 1 0 0,-1 0 0 0 0,0-1-1 0 0,1 1 1 0 0,-1 0-1 0 0,0-1 1 0 0,0 1 0 0 0,0-1-1 0 0,1 0 1 0 0,-1 0-1 0 0,0 0 1 0 0,0 0 0 0 0,0-1-1 0 0,0 1 1 0 0,1-1-1 0 0,-1 0 1 0 0,0 0 0 0 0,0 0-1 0 0,1 0 1 0 0,-1 0-1 0 0,1 0 1 0 0,-1-1 0 0 0,-3-2-1 0 0,0-2 55 0 0,-1 0 0 0 0,1 0-1 0 0,1-1 1 0 0,-1 0 0 0 0,-7-13-1 0 0,6 9 7 0 0,-26-51 252 0 0,27 50-235 0 0,3 1 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39:34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96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8T15:39:37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21992,'12513'0'0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39:55.4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156 160 1600 0 0,'0'0'2075'0'0,"1"-2"-1926"0"0,-1 0-33 0 0,1 1-1 0 0,-1-1 1 0 0,0 1-1 0 0,1-1 1 0 0,-1 0 0 0 0,0 1-1 0 0,0-1 1 0 0,0 0 0 0 0,-1 1-1 0 0,1-3 1 0 0,-5-38 3356 0 0,6 41-3403 0 0,-1 0 0 0 0,1 0-1 0 0,0 0 1 0 0,-1 0 0 0 0,1 0 0 0 0,0 0 0 0 0,0 0 0 0 0,-1 0 0 0 0,1 0 0 0 0,0 1-1 0 0,0-1 1 0 0,0 0 0 0 0,0 0 0 0 0,0 1 0 0 0,0-1 0 0 0,0 1 0 0 0,0-1 0 0 0,0 1 0 0 0,1-1-1 0 0,-1 1 1 0 0,0 0 0 0 0,0-1 0 0 0,2 1 0 0 0,0 0-32 0 0,-1 1 1 0 0,1-1-1 0 0,-1 1 1 0 0,1 0-1 0 0,-1 0 1 0 0,1 0-1 0 0,-1 0 1 0 0,0 0-1 0 0,0 1 0 0 0,1-1 1 0 0,-1 0-1 0 0,0 1 1 0 0,0 0-1 0 0,0-1 1 0 0,-1 1-1 0 0,1 0 1 0 0,0 0-1 0 0,-1 0 0 0 0,1 0 1 0 0,-1 1-1 0 0,0-1 1 0 0,1 0-1 0 0,0 3 1 0 0,2 7 52 0 0,0 1 1 0 0,0-1 0 0 0,-1 1-1 0 0,-1 0 1 0 0,0-1 0 0 0,-1 1-1 0 0,0 13 1 0 0,-1-21-44 0 0,-1 0 0 0 0,0-1 0 0 0,0 1 0 0 0,-2 6 0 0 0,-2 6 114 0 0,5-16-116 0 0,-10 3 62 0 0,4-5-95 0 0,1-1 0 0 0,0-1 0 0 0,0 1 0 0 0,0-1 0 0 0,0 0 0 0 0,0 0-1 0 0,0 0 1 0 0,1-1 0 0 0,0 0 0 0 0,-1 0 0 0 0,1 0 0 0 0,1 0 0 0 0,-1 0 0 0 0,1-1 0 0 0,0 0 0 0 0,0 0 0 0 0,-4-6 0 0 0,5 6-14 0 0,0 1 1 0 0,1-1 0 0 0,-1 1 0 0 0,1-1 0 0 0,0 0 0 0 0,0 1 0 0 0,0-1 0 0 0,0 0-1 0 0,1 0 1 0 0,0 0 0 0 0,0 0 0 0 0,2-9 0 0 0,-2-12 0 0 0,0 25 1 0 0,0 1 0 0 0,0-1 0 0 0,0 0 0 0 0,-1 1 0 0 0,1-1 0 0 0,0 1 0 0 0,0-1 0 0 0,0 0 0 0 0,1 1 0 0 0,-1-1 0 0 0,0 1 0 0 0,0-1 0 0 0,0 0 0 0 0,0 1 0 0 0,1-1 0 0 0,-1 1 0 0 0,0-1 0 0 0,0 1 0 0 0,1-1 0 0 0,-1 1 0 0 0,0-1 0 0 0,1 1 0 0 0,-1-1 0 0 0,1 1 0 0 0,0-1 0 0 0,5-6 0 0 0,-1 3 1 0 0,17-19 218 0 0,-21 23-89 0 0,-6 18 353 0 0,1 1-343 0 0,3-15-115 0 0,1-1 1 0 0,-1 0-1 0 0,0 1 0 0 0,0-1 1 0 0,0 0-1 0 0,0 0 0 0 0,-1 0 1 0 0,1 0-1 0 0,-1 0 0 0 0,0 0 1 0 0,0 0-1 0 0,0 0 0 0 0,0-1 1 0 0,-3 4-1 0 0,2-4 3 0 0,0 1 1 0 0,-1-1-1 0 0,1 0 0 0 0,-1 0 1 0 0,1-1-1 0 0,-8 3 0 0 0,9-3-24 0 0,1-1 1 0 0,-1 1-1 0 0,0-1 0 0 0,1 0 0 0 0,-1 0 0 0 0,0 0 0 0 0,0 0 1 0 0,1 0-1 0 0,-1 0 0 0 0,0 0 0 0 0,0-1 0 0 0,1 1 1 0 0,-1 0-1 0 0,0-1 0 0 0,1 0 0 0 0,-3 0 0 0 0,1-1 0 0 0,1 0 0 0 0,-1 0 0 0 0,1-1-1 0 0,-1 1 1 0 0,1 0 0 0 0,0-1 0 0 0,0 0-1 0 0,0 1 1 0 0,0-1 0 0 0,1 0 0 0 0,-1 0-1 0 0,1 0 1 0 0,-1 0 0 0 0,1 0 0 0 0,0 0 0 0 0,-1-7-1 0 0,1 2 8 0 0,-1 0 0 0 0,2 0 0 0 0,-1-1 0 0 0,1 1 0 0 0,1-13 0 0 0,0 19 1 0 0,0-1 0 0 0,0 0 0 0 0,0 0 0 0 0,0 0 0 0 0,0 1 0 0 0,1-1 0 0 0,3-4 0 0 0,-4 5 13 0 0,-1 2-21 0 0,1-1 0 0 0,-1 1 0 0 0,1 0 0 0 0,-1-1 0 0 0,1 1 0 0 0,-1 0 0 0 0,1 0 0 0 0,-1-1 0 0 0,1 1 0 0 0,0 0 0 0 0,-1 0 0 0 0,1 0 0 0 0,-1 0-1 0 0,1-1 1 0 0,0 1 0 0 0,-1 0 0 0 0,1 0 0 0 0,-1 0 0 0 0,1 0 0 0 0,0 1 0 0 0,-1-1 0 0 0,1 0 0 0 0,0 0 0 0 0,15 2 46 0 0,-11-1-29 0 0,0 0 0 0 0,0 0 0 0 0,0 1 0 0 0,-1 0 0 0 0,1-1 0 0 0,-1 2-1 0 0,1-1 1 0 0,-1 0 0 0 0,0 1 0 0 0,0 0 0 0 0,0 0 0 0 0,0 0 0 0 0,0 1 0 0 0,-1-1-1 0 0,1 1 1 0 0,-1 0 0 0 0,0 0 0 0 0,0 0 0 0 0,3 7 0 0 0,-2-2 23 0 0,0 0 1 0 0,-1 0-1 0 0,0 0 0 0 0,0 1 1 0 0,-1-1-1 0 0,-1 1 0 0 0,1 0 1 0 0,-1-1-1 0 0,-1 11 1 0 0,0-14-15 0 0,0-5-26 0 0,0 1 0 0 0,0 0 0 0 0,0 0 1 0 0,0-1-1 0 0,0 1 0 0 0,0 0 0 0 0,-1-1 1 0 0,1 1-1 0 0,-1 0 0 0 0,1-1 1 0 0,-1 1-1 0 0,0 0 0 0 0,1-1 0 0 0,-1 1 1 0 0,0-1-1 0 0,-2 3 0 0 0,2-2-1 0 0,1-2-3 0 0,-1 1 1 0 0,1-1 0 0 0,-1 1-1 0 0,1 0 1 0 0,0-1 0 0 0,-1 1-1 0 0,1-1 1 0 0,-1 1-1 0 0,0-1 1 0 0,1 1 0 0 0,-1-1-1 0 0,1 0 1 0 0,-1 1 0 0 0,0-1-1 0 0,1 0 1 0 0,-1 1 0 0 0,0-1-1 0 0,1 0 1 0 0,-1 0-1 0 0,0 1 1 0 0,1-1 0 0 0,-1 0-1 0 0,0 0 1 0 0,0 0 0 0 0,1 0-1 0 0,-1 0 1 0 0,0 0 0 0 0,0 0-1 0 0,1 0 1 0 0,-1-1-1 0 0,0 1 1 0 0,1 0 0 0 0,-1 0-1 0 0,0 0 1 0 0,1-1 0 0 0,-1 1-1 0 0,0-1 1 0 0,-3 0 0 0 0,0-1-1 0 0,0 0 1 0 0,0 0 0 0 0,1-1-1 0 0,-1 1 1 0 0,1-1 0 0 0,-1 1-1 0 0,1-1 1 0 0,0 0 0 0 0,0 0-1 0 0,0-1 1 0 0,1 1 0 0 0,-1 0-1 0 0,1-1 1 0 0,0 0 0 0 0,0 0-1 0 0,0 1 1 0 0,0-1 0 0 0,1 0-1 0 0,-1-1 1 0 0,0-4 0 0 0,-1-5-2 0 0,-4-30-5 0 0,6 40 5 0 0,1-1 0 0 0,0 1 0 0 0,0 0 0 0 0,0 0-1 0 0,1 0 1 0 0,-1-1 0 0 0,1 1 0 0 0,0 0 0 0 0,0 0 0 0 0,1 0 0 0 0,-1 0 0 0 0,1 0 0 0 0,0 0 0 0 0,0 1 0 0 0,3-5 0 0 0,-2 4 0 0 0,1 1 0 0 0,0 0 1 0 0,0 0-1 0 0,0 0 1 0 0,0 1-1 0 0,1 0 1 0 0,-1-1-1 0 0,1 1 1 0 0,0 1-1 0 0,-1-1 1 0 0,1 1-1 0 0,0 0 1 0 0,0 0-1 0 0,5 0 1 0 0,-8 0 2 0 0,0 1 0 0 0,0 0 1 0 0,0 0-1 0 0,1 1 1 0 0,-1-1-1 0 0,0 0 1 0 0,0 1-1 0 0,0-1 0 0 0,-1 1 1 0 0,1 0-1 0 0,0-1 1 0 0,0 1-1 0 0,0 0 1 0 0,0 0-1 0 0,-1 0 1 0 0,1 1-1 0 0,0-1 0 0 0,-1 0 1 0 0,1 1-1 0 0,-1-1 1 0 0,1 0-1 0 0,-1 1 1 0 0,0 0-1 0 0,0-1 0 0 0,0 1 1 0 0,0 0-1 0 0,0 0 1 0 0,0 0-1 0 0,0-1 1 0 0,0 1-1 0 0,-1 0 0 0 0,1 0 1 0 0,-1 0-1 0 0,1 3 1 0 0,0 4 28 0 0,0 0 0 0 0,0 0-1 0 0,-1-1 1 0 0,-1 1 0 0 0,1 0 0 0 0,-4 14 0 0 0,3-18-12 0 0,-1 1 1 0 0,0-1-1 0 0,0 1 1 0 0,0-1-1 0 0,-1 0 1 0 0,1 0-1 0 0,-2 0 1 0 0,1 0-1 0 0,0 0 1 0 0,-1-1-1 0 0,0 1 1 0 0,0-1-1 0 0,0 0 1 0 0,0 0-1 0 0,-1-1 1 0 0,0 1-1 0 0,-5 2 1 0 0,7-4-17 0 0,0 0 1 0 0,0-1-1 0 0,-1 1 0 0 0,1-1 1 0 0,0 0-1 0 0,-1 0 1 0 0,1 0-1 0 0,-1 0 1 0 0,1 0-1 0 0,-1-1 1 0 0,1 0-1 0 0,-1 1 1 0 0,0-2-1 0 0,1 1 1 0 0,-1 0-1 0 0,1-1 1 0 0,-1 1-1 0 0,1-1 1 0 0,-1 0-1 0 0,1 0 1 0 0,-1 0-1 0 0,1-1 1 0 0,0 1-1 0 0,0-1 1 0 0,0 0-1 0 0,0 0 1 0 0,0 0-1 0 0,-4-4 1 0 0,-2-2 0 0 0,0-1 1 0 0,-12-15-1 0 0,19 20-4 0 0,-1 1 0 0 0,1-1 0 0 0,0 0 1 0 0,0 0-1 0 0,0 0 0 0 0,0 0 0 0 0,1 0 0 0 0,0 0 0 0 0,0-1 0 0 0,-1-7 1 0 0,1 8-3 0 0,1 5 4 0 0,1-29-17 0 0,1 20 12 0 0,5 0-3 0 0,-4 6 4 0 0,0 0 1 0 0,0 0 0 0 0,0 1 0 0 0,0-1 0 0 0,0 1 0 0 0,0 0 0 0 0,0 0-1 0 0,1 0 1 0 0,-1 0 0 0 0,0 1 0 0 0,1-1 0 0 0,-1 1 0 0 0,0 0 0 0 0,1 0-1 0 0,-1 0 1 0 0,0 0 0 0 0,1 1 0 0 0,-1 0 0 0 0,0-1 0 0 0,1 1 0 0 0,-1 0-1 0 0,0 0 1 0 0,0 1 0 0 0,0-1 0 0 0,0 1 0 0 0,0-1 0 0 0,0 1 0 0 0,-1 0-1 0 0,1 0 1 0 0,0 0 0 0 0,-1 1 0 0 0,0-1 0 0 0,1 0 0 0 0,2 6 0 0 0,-1-2 1 0 0,0 0 1 0 0,-1 0-1 0 0,0 0 1 0 0,0 0 0 0 0,0 1-1 0 0,-1 0 1 0 0,0-1 0 0 0,0 1-1 0 0,1 12 1 0 0,-2-14 1 0 0,-1 1 0 0 0,0-1-1 0 0,0 0 1 0 0,-1 0 0 0 0,0 1 0 0 0,1-1 0 0 0,-2 0 0 0 0,1 0-1 0 0,0 0 1 0 0,-1 0 0 0 0,0 0 0 0 0,0-1 0 0 0,-6 9 0 0 0,3-6-2 0 0,-3-1 0 0 0,-1-3-2 0 0,7-2 0 0 0,0-1 0 0 0,0 0-1 0 0,0 0 1 0 0,0 0 0 0 0,0 0 0 0 0,0 0 0 0 0,0-1-1 0 0,0 1 1 0 0,0-1 0 0 0,0 1 0 0 0,0-1-1 0 0,0 0 1 0 0,1 0 0 0 0,-1 0 0 0 0,0 0-1 0 0,0 0 1 0 0,1 0 0 0 0,-1 0 0 0 0,1 0 0 0 0,-1-1-1 0 0,1 1 1 0 0,-1 0 0 0 0,1-1 0 0 0,0 0-1 0 0,0 1 1 0 0,-1-1 0 0 0,0-3 0 0 0,-2-4-31 0 0,0 0 1 0 0,1 1 0 0 0,0-1-1 0 0,-3-16 1 0 0,5 20 13 0 0,1 0-1 0 0,-1 0 0 0 0,1 0 1 0 0,0-1-1 0 0,0 1 1 0 0,1 0-1 0 0,0 0 1 0 0,1-6-1 0 0,-1 8 4 0 0,-1-1 0 0 0,1 1 1 0 0,1 0-1 0 0,-1 0 0 0 0,0 0 0 0 0,1 0 0 0 0,0 0 1 0 0,0 0-1 0 0,0 0 0 0 0,0 0 0 0 0,0 0 0 0 0,0 1 1 0 0,4-3-1 0 0,-3 3 2 0 0,-1 0 0 0 0,1 1 0 0 0,0-1-1 0 0,0 1 1 0 0,1 0 0 0 0,-1 0 0 0 0,0 0 0 0 0,0 0 0 0 0,1 1 0 0 0,-1-1 0 0 0,0 1 0 0 0,1 0 0 0 0,-1 0-1 0 0,0 0 1 0 0,5 1 0 0 0,-3-1-5 0 0,0 1-1 0 0,0 0 0 0 0,0 0 0 0 0,-1 1 1 0 0,1-1-1 0 0,0 1 0 0 0,-1 0 1 0 0,1 1-1 0 0,4 2 0 0 0,-6-3 16 0 0,-1 0 0 0 0,0 0 0 0 0,-1 0 0 0 0,1 1-1 0 0,0-1 1 0 0,-1 0 0 0 0,1 1 0 0 0,-1-1 0 0 0,0 1 0 0 0,0-1 0 0 0,0 1-1 0 0,0 0 1 0 0,0-1 0 0 0,0 1 0 0 0,-1 0 0 0 0,1 0 0 0 0,-1-1 0 0 0,0 1-1 0 0,0 0 1 0 0,0 0 0 0 0,0 0 0 0 0,-1 3 0 0 0,0 1-1 0 0,0 1 0 0 0,-1-1 0 0 0,0 0 0 0 0,0 0 1 0 0,-1 1-1 0 0,-6 12 0 0 0,5-14 0 0 0,0 1 1 0 0,-1-2-1 0 0,1 1 1 0 0,-1 0-1 0 0,0-1 1 0 0,-1 0-1 0 0,1 0 1 0 0,-1-1 0 0 0,0 0-1 0 0,-9 5 1 0 0,11-7 0 0 0,1-1 0 0 0,-1 0 0 0 0,0 0 0 0 0,0-1 0 0 0,-7 1 0 0 0,10-1 4 0 0,0 0-2 0 0,0 0 1 0 0,0 0-1 0 0,0 0 1 0 0,0 0 0 0 0,1 0-1 0 0,-1 0 1 0 0,0 0-1 0 0,0 0 1 0 0,0-1 0 0 0,0 1-1 0 0,0 0 1 0 0,0-1 0 0 0,1 1-1 0 0,-1-1 1 0 0,0 1-1 0 0,0-1 1 0 0,1 1 0 0 0,-1-1-1 0 0,0 1 1 0 0,0-1-1 0 0,1 0 1 0 0,-1 1 0 0 0,1-1-1 0 0,-1 0 1 0 0,0-1 0 0 0,-5-17-10 0 0,4-4-1 0 0,0 1 1 0 0,2-1-1 0 0,4-42 0 0 0,-4 62 11 0 0,0-1-1 0 0,1 0 0 0 0,0 1 1 0 0,0-1-1 0 0,3-6 1 0 0,-3 9 0 0 0,-1-1 1 0 0,1 1-1 0 0,0 0 1 0 0,0-1-1 0 0,0 1 1 0 0,0 0-1 0 0,0 0 1 0 0,1 0-1 0 0,-1-1 1 0 0,0 1-1 0 0,0 1 1 0 0,1-1-1 0 0,-1 0 1 0 0,1 0-1 0 0,-1 0 1 0 0,1 1-1 0 0,-1-1 1 0 0,1 1-1 0 0,-1-1 1 0 0,3 0-1 0 0,-2 2 0 0 0,0-1 1 0 0,0 0-1 0 0,0 1 0 0 0,0-1 0 0 0,0 1 0 0 0,0-1 1 0 0,0 1-1 0 0,0 0 0 0 0,2 1 0 0 0,-1 1 0 0 0,1-1 0 0 0,-1 1-1 0 0,1-1 1 0 0,-1 1 0 0 0,0 0-1 0 0,0 0 1 0 0,-1 1 0 0 0,1-1-1 0 0,4 7 1 0 0,-3 0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1:39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96 0 0,'0'0'0'0'0,"13"-5"0"0"0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8T15:36:20.5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7222 8238,'0'-7222'0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2:08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96 0 0,'0'0'0'0'0,"15"0"0"0"0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4:59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96 0 0,'-11'0'484'0'0,"-1"0"-1"0"0,1 1 1 0 0,0 1-1 0 0,-20 5 1 0 0,25-6-105 0 0,0 2 0 0 0,0-1 0 0 0,0 1 0 0 0,1 0 0 0 0,-1 0 0 0 0,1 0 0 0 0,-9 7 0 0 0,9-5-142 0 0,0 1-1 0 0,1-1 1 0 0,-1 1 0 0 0,1 0 0 0 0,0 0 0 0 0,1 0-1 0 0,-1 0 1 0 0,1 1 0 0 0,1-1 0 0 0,-1 1-1 0 0,1 0 1 0 0,0 0 0 0 0,0 0 0 0 0,1 0 0 0 0,0 7-1 0 0,-4 23 197 0 0,3 0-1 0 0,1 1 0 0 0,2-1 0 0 0,6 40 1 0 0,-2-51 82 0 0,18 52 1 0 0,-18-63-369 0 0,57 143 812 0 0,-59-150-881 0 0,1-1 0 0 0,0 0 0 0 0,0 0 0 0 0,1 0 0 0 0,0-1 0 0 0,0 1 0 0 0,0-1 0 0 0,1-1 0 0 0,0 1 0 0 0,0-1 0 0 0,8 5 0 0 0,-2-6 138 0 0,-12-4-137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5:00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7936 0 0,'0'0'856'0'0,"2"3"-767"0"0,0 1 3 0 0,-1 1 0 0 0,1-1 0 0 0,-1 1 0 0 0,0 0 0 0 0,0-1 0 0 0,-1 1 0 0 0,1 6 0 0 0,-2 40 528 0 0,1 3-359 0 0,4 107 941 0 0,-2-39-373 0 0,-1-86-674 0 0,-1-22-48 0 0,0 0 1 0 0,1 0 0 0 0,6 25-1 0 0,-5-28-45 0 0,-2-4-6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5:00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3 3312 0 0,'0'0'5202'0'0,"-2"0"-4647"0"0,-1-1-475 0 0,0 0 0 0 0,1 1 1 0 0,-1 0-1 0 0,0-1 0 0 0,0 1 0 0 0,0 0 0 0 0,0 1 0 0 0,0-1 1 0 0,0 0-1 0 0,0 1 0 0 0,0 0 0 0 0,1-1 0 0 0,-1 1 0 0 0,0 0 1 0 0,0 0-1 0 0,1 1 0 0 0,-1-1 0 0 0,1 1 0 0 0,-1-1 0 0 0,1 1 1 0 0,0 0-1 0 0,-1 0 0 0 0,-2 3 0 0 0,2-1-34 0 0,0 0 0 0 0,0 0 0 0 0,1 0 0 0 0,-1 0-1 0 0,1 1 1 0 0,0-1 0 0 0,0 1 0 0 0,1-1 0 0 0,0 1 0 0 0,-1 0 0 0 0,0 6 0 0 0,0 9 146 0 0,0 28 1 0 0,1-26-98 0 0,1-8-10 0 0,1 0-1 0 0,0 0 1 0 0,1-1 0 0 0,0 1 0 0 0,1 0 0 0 0,1-1 0 0 0,0 0 0 0 0,1 0 0 0 0,0 0-1 0 0,1 0 1 0 0,0-1 0 0 0,1 0 0 0 0,1 0 0 0 0,0 0 0 0 0,0-1 0 0 0,1-1 0 0 0,18 17 0 0 0,-23-22-43 0 0,1-1 1 0 0,0 1 0 0 0,0-1 0 0 0,0 0 0 0 0,1-1-1 0 0,10 6 1 0 0,-14-8-24 0 0,1 0 1 0 0,-1-1-1 0 0,1 1 0 0 0,-1-1 0 0 0,1 1 1 0 0,-1-1-1 0 0,1 0 0 0 0,-1 0 0 0 0,1 0 1 0 0,-1 0-1 0 0,1-1 0 0 0,-1 1 0 0 0,1-1 1 0 0,-1 1-1 0 0,1-1 0 0 0,-1 0 1 0 0,0 0-1 0 0,1 0 0 0 0,-1 0 0 0 0,3-2 1 0 0,-1 0 10 0 0,0 0 0 0 0,-1 0 0 0 0,1 0 0 0 0,-1 0 0 0 0,0-1 0 0 0,0 1 0 0 0,0-1 0 0 0,0 0 0 0 0,-1 0 0 0 0,1 0 0 0 0,-1 0 0 0 0,0 0 0 0 0,0-1 0 0 0,-1 1 0 0 0,1-1 0 0 0,1-8 0 0 0,-2 8 0 0 0,0 0 0 0 0,-1 0 0 0 0,1 0 0 0 0,-1-1 0 0 0,0 1 0 0 0,-1 0 1 0 0,1 0-1 0 0,-1 0 0 0 0,0 0 0 0 0,0 0 0 0 0,-1 0 0 0 0,0 0 0 0 0,1 0 0 0 0,-1 0 0 0 0,-4-5 1 0 0,5 8-17 0 0,0 1 0 0 0,0-1 0 0 0,0 1 1 0 0,0-1-1 0 0,0 1 0 0 0,-1-1 0 0 0,1 1 1 0 0,0 0-1 0 0,-1 0 0 0 0,1-1 1 0 0,-1 1-1 0 0,0 0 0 0 0,1 1 0 0 0,-1-1 1 0 0,0 0-1 0 0,1 0 0 0 0,-1 1 0 0 0,0-1 1 0 0,0 1-1 0 0,0-1 0 0 0,1 1 1 0 0,-1 0-1 0 0,0 0 0 0 0,0 0 0 0 0,-2 0 1 0 0,-1 1 8 0 0,1 0 1 0 0,-1 0 0 0 0,1 1 0 0 0,0-1 0 0 0,-1 1 0 0 0,1 0-1 0 0,0 1 1 0 0,0-1 0 0 0,-4 4 0 0 0,2-2 2 0 0,2 1 0 0 0,-1 0 0 0 0,0 0 0 0 0,1 0 0 0 0,0 0 0 0 0,-6 10 1 0 0,6-9-19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5:01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 8840 0 0,'0'0'113'0'0,"1"-2"6"0"0,2-2-17 0 0,0 1 0 0 0,0-1 0 0 0,0 1 0 0 0,0 0 0 0 0,0 0 0 0 0,1 0 0 0 0,-1 1 0 0 0,1-1 1 0 0,-1 1-1 0 0,1 0 0 0 0,0 0 0 0 0,0 0 0 0 0,0 1 0 0 0,7-3 0 0 0,-7 4-50 0 0,-1-1-1 0 0,0 1 1 0 0,1-1 0 0 0,-1 1-1 0 0,0 0 1 0 0,1 1-1 0 0,-1-1 1 0 0,0 1 0 0 0,1-1-1 0 0,-1 1 1 0 0,0 0-1 0 0,0 0 1 0 0,0 0 0 0 0,0 0-1 0 0,0 1 1 0 0,0 0-1 0 0,0-1 1 0 0,0 1 0 0 0,0 0-1 0 0,-1 0 1 0 0,4 3-1 0 0,-3-1-26 0 0,1 0-1 0 0,-1 0 1 0 0,0 1-1 0 0,0-1 1 0 0,0 1-1 0 0,-1-1 1 0 0,0 1-1 0 0,3 7 1 0 0,10 43 94 0 0,-10-37-91 0 0,1 3 38 0 0,-1-1 0 0 0,-1 1-1 0 0,-1 1 1 0 0,-1-1 0 0 0,-1 0 0 0 0,-2 43-1 0 0,-1-49-28 0 0,1-7 14 0 0,-1 1 0 0 0,1 0 0 0 0,-6 14-1 0 0,3-11 16 0 0,1-1-13 0 0,-1-1 0 0 0,-1 1 1 0 0,1-1-1 0 0,-10 14 0 0 0,13-22-41 0 0,0 0 1 0 0,-1 0-1 0 0,1-1 0 0 0,0 1 0 0 0,-1 0 1 0 0,1-1-1 0 0,-1 0 0 0 0,0 1 1 0 0,1-1-1 0 0,-1 0 0 0 0,0 0 0 0 0,0 0 1 0 0,0 0-1 0 0,0 0 0 0 0,0 0 0 0 0,0 0 1 0 0,0-1-1 0 0,0 1 0 0 0,0-1 1 0 0,0 1-1 0 0,0-1 0 0 0,0 0 0 0 0,-1 0 1 0 0,1 0-1 0 0,0 0 0 0 0,0 0 0 0 0,0-1 1 0 0,0 1-1 0 0,-4-2 0 0 0,2 1 7 0 0,0-1 0 0 0,1 0 1 0 0,-1 0-1 0 0,1-1 0 0 0,-1 1 0 0 0,1-1 0 0 0,0 1 0 0 0,0-1 0 0 0,0 0 0 0 0,0 0 0 0 0,-4-6 0 0 0,2 2 23 0 0,1-1 0 0 0,-1 1 0 0 0,1-1 0 0 0,-4-12 0 0 0,7 18-32 0 0,0 0-1 0 0,1 0 1 0 0,-1 0 0 0 0,0 0-1 0 0,1 0 1 0 0,0 0 0 0 0,0 0-1 0 0,-1 0 1 0 0,1-1 0 0 0,0 1-1 0 0,1 0 1 0 0,-1 0 0 0 0,0 0-1 0 0,1 0 1 0 0,-1 0 0 0 0,1 0-1 0 0,-1 0 1 0 0,2-3 0 0 0,0 4-3 0 0,-1-1 1 0 0,0 0-1 0 0,1 1 1 0 0,-1 0 0 0 0,0-1-1 0 0,1 1 1 0 0,0 0-1 0 0,-1-1 1 0 0,1 1-1 0 0,0 0 1 0 0,0 0-1 0 0,0 1 1 0 0,-1-1-1 0 0,1 0 1 0 0,0 0-1 0 0,0 1 1 0 0,0-1-1 0 0,0 1 1 0 0,2 0 0 0 0,7-1 12 0 0,1 0 0 0 0,-1 1 0 0 0,0 0 0 0 0,0 1 0 0 0,0 0 0 0 0,0 1 0 0 0,12 4 0 0 0,76 29 96 0 0,-3-2-23 0 0,-82-29-78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5:02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 9144 0 0,'0'0'737'0'0,"3"0"-650"0"0,36 12 840 0 0,-32-9-746 0 0,1 0 1 0 0,0-1-1 0 0,-1 1 0 0 0,1-2 0 0 0,12 2 0 0 0,-2-3 59 0 0,1-2-1 0 0,-1 0 0 0 0,0 0 1 0 0,0-2-1 0 0,18-6 0 0 0,-23 4-18 0 0,-13 6-217 0 0,0 0 0 0 0,0 0 0 0 0,1 0-1 0 0,-1 0 1 0 0,0-1 0 0 0,0 1 0 0 0,0 0 0 0 0,0 0 0 0 0,0 0 0 0 0,0 0 0 0 0,0 0-1 0 0,0 0 1 0 0,1 0 0 0 0,-1-1 0 0 0,0 1 0 0 0,0 0 0 0 0,0 0 0 0 0,0 0-1 0 0,0 0 1 0 0,0 0 0 0 0,0-1 0 0 0,0 1 0 0 0,0 0 0 0 0,0 0 0 0 0,0 0 0 0 0,0 0-1 0 0,0 0 1 0 0,0-1 0 0 0,0 1 0 0 0,0 0 0 0 0,0 0 0 0 0,0 0 0 0 0,0 0-1 0 0,0-1 1 0 0,0 1 0 0 0,0 0 0 0 0,0 0 0 0 0,-1 0 0 0 0,1 0 0 0 0,0 0 0 0 0,0 0-1 0 0,0-1 1 0 0,0 1 0 0 0,0 0 0 0 0,0 0 0 0 0,0 0 0 0 0,0 0 0 0 0,-1 0-1 0 0,1 0 1 0 0,0 0 0 0 0,0 0 0 0 0,0 0 0 0 0,0 0 0 0 0,0 0 0 0 0,-1-1 0 0 0,1 1-1 0 0,0 0 1 0 0,0 0 0 0 0,0 0 0 0 0,0 0 0 0 0,0 0 0 0 0,-1 0 0 0 0,1 0 0 0 0,0 0-1 0 0,0 0 1 0 0,-8-2 39 0 0,0 0 1 0 0,0 1-1 0 0,0 0 0 0 0,-11 0 0 0 0,12 1-24 0 0,-1 0-1 0 0,1 0 1 0 0,-1 1 0 0 0,1 0-1 0 0,0 1 1 0 0,0 0 0 0 0,0 0-1 0 0,0 0 1 0 0,0 1-1 0 0,0 0 1 0 0,1 0 0 0 0,-1 1-1 0 0,1-1 1 0 0,0 2-1 0 0,0-1 1 0 0,0 1 0 0 0,1-1-1 0 0,-1 2 1 0 0,1-1-1 0 0,0 0 1 0 0,1 1 0 0 0,0 0-1 0 0,-5 7 1 0 0,8-10-1 0 0,0 1 0 0 0,0-1 0 0 0,1 0 0 0 0,-1 1-1 0 0,1-1 1 0 0,-1 0 0 0 0,1 1 0 0 0,0-1 0 0 0,1 0 0 0 0,-1 1 0 0 0,0-1 0 0 0,1 0 0 0 0,0 1 0 0 0,0-1-1 0 0,0 0 1 0 0,0 0 0 0 0,0 0 0 0 0,1 0 0 0 0,-1 0 0 0 0,4 6 0 0 0,-3-7-7 0 0,0 0 0 0 0,-1 0 0 0 0,1 0 0 0 0,0-1 0 0 0,0 1 0 0 0,0 0 1 0 0,0-1-1 0 0,1 1 0 0 0,3 1 0 0 0,26 12 66 0 0,-21-11-48 0 0,46 16 75 0 0,27 12 19 0 0,-15-6-35 0 0,-59-22-61 0 0,-1 1 0 0 0,1 0 0 0 0,-1 0 0 0 0,-1 1 0 0 0,1 0 0 0 0,7 7 0 0 0,-15-11-18 0 0,1 0-1 0 0,-1 0 1 0 0,0 0-1 0 0,0 0 1 0 0,0 0-1 0 0,-1 0 1 0 0,1 0-1 0 0,0 0 1 0 0,-1 0-1 0 0,1 0 1 0 0,-1 0-1 0 0,0 0 1 0 0,0 0-1 0 0,0 1 1 0 0,0-1-1 0 0,0 0 1 0 0,0 0-1 0 0,0 0 1 0 0,-2 4-1 0 0,0 2 18 0 0,0 0 1 0 0,0 0-1 0 0,-8 14 0 0 0,7-16-14 0 0,-1 0 0 0 0,0 0 1 0 0,0 0-1 0 0,0 0 0 0 0,-1-1 0 0 0,0 0 1 0 0,0 0-1 0 0,-1 0 0 0 0,1-1 0 0 0,-1 0 1 0 0,0 0-1 0 0,0 0 0 0 0,0-1 0 0 0,0 0 1 0 0,-1 0-1 0 0,0 0 0 0 0,-9 2 0 0 0,11-4 2 0 0,-1 1-1 0 0,0-1 0 0 0,0 0 0 0 0,-1-1 0 0 0,1 1 0 0 0,0-1 0 0 0,0 0 0 0 0,0-1 0 0 0,0 0 0 0 0,0 0 0 0 0,0 0 0 0 0,0 0 0 0 0,0-1 0 0 0,0 0 0 0 0,0 0 0 0 0,1-1 0 0 0,-1 0 0 0 0,1 0 0 0 0,0 0 0 0 0,-7-5 1 0 0,11 7-8 0 0,0-1 0 0 0,0 1 0 0 0,0 0 0 0 0,0-1 0 0 0,0 1 0 0 0,0-1 0 0 0,0 1 0 0 0,1-1 0 0 0,-1 0-1 0 0,0 1 1 0 0,0-4 0 0 0,-1-3 10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5:02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0 12160 0 0,'-15'17'163'0'0,"-9"4"385"0"0,16-15-412 0 0,1 0 0 0 0,1 0 0 0 0,-1 1 0 0 0,-5 7 1 0 0,-32 40 1839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5:03.2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0 792 0 0,'0'0'2115'0'0,"2"3"-1502"0"0,1 0-554 0 0,-1 0 1 0 0,0 1-1 0 0,0-1 1 0 0,0 1-1 0 0,0-1 1 0 0,-1 1-1 0 0,0 0 1 0 0,1 0-1 0 0,-1 0 1 0 0,-1 0-1 0 0,1-1 1 0 0,0 6-1 0 0,39 273 5630 0 0,-26-153-4998 0 0,5 27 966 0 0,-19-140-1443 0 0,1 2 603 0 0,0-13-714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5:03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86 8032 0 0,'1'-3'87'0'0,"-1"-1"-1"0"0,1 1 1 0 0,-1-1 0 0 0,0 1 0 0 0,-1 0 0 0 0,1-1 0 0 0,0 1 0 0 0,-3-6-1 0 0,3 7-36 0 0,-1 1-1 0 0,0-1 1 0 0,1 1-1 0 0,-1-1 0 0 0,0 1 1 0 0,0 0-1 0 0,0-1 0 0 0,0 1 1 0 0,-1 0-1 0 0,1 0 1 0 0,0 0-1 0 0,0 0 0 0 0,-1 0 1 0 0,1 0-1 0 0,0 0 1 0 0,-1 0-1 0 0,1 1 0 0 0,-1-1 1 0 0,-2 0-1 0 0,3 0 0 0 0,0 1 0 0 0,0 0 0 0 0,1 0 0 0 0,-1 0 1 0 0,0 0-1 0 0,0 1 0 0 0,0-1 0 0 0,0 0 0 0 0,1 0 0 0 0,-1 0 0 0 0,0 1 0 0 0,0-1 0 0 0,1 0 1 0 0,-1 1-1 0 0,0-1 0 0 0,0 1 0 0 0,1-1 0 0 0,-1 0 0 0 0,0 1 0 0 0,1 0 0 0 0,-1-1 0 0 0,1 1 0 0 0,-1-1 1 0 0,1 1-1 0 0,-1 0 0 0 0,0 0 0 0 0,-11 21 257 0 0,7-6-58 0 0,1 1 0 0 0,0-1 0 0 0,1 1 0 0 0,1 0 0 0 0,0 0 0 0 0,1 0 0 0 0,2 21 0 0 0,0-34-198 0 0,0 0 0 0 0,0 0 0 0 0,0 0 0 0 0,1 0 0 0 0,0 0 0 0 0,-1-1 0 0 0,1 1 0 0 0,0 0 0 0 0,1-1 0 0 0,-1 1 0 0 0,1-1 0 0 0,-1 0 0 0 0,1 0 0 0 0,0 0 0 0 0,0 0 0 0 0,1 0 0 0 0,-1-1 0 0 0,0 1 0 0 0,6 2 0 0 0,-7-5-38 0 0,0 1 1 0 0,0-1-1 0 0,-1 1 0 0 0,1-1 1 0 0,0 0-1 0 0,0 0 1 0 0,0 0-1 0 0,0 0 0 0 0,-1 0 1 0 0,1 0-1 0 0,0 0 0 0 0,0-1 1 0 0,0 1-1 0 0,-1-1 1 0 0,1 1-1 0 0,0-1 0 0 0,0 1 1 0 0,-1-1-1 0 0,1 0 0 0 0,-1 0 1 0 0,1 0-1 0 0,0 0 1 0 0,-1 0-1 0 0,0-1 0 0 0,1 1 1 0 0,-1 0-1 0 0,0-1 0 0 0,0 1 1 0 0,0-1-1 0 0,1 1 1 0 0,-2-1-1 0 0,3-2 0 0 0,0-3 16 0 0,1-1 0 0 0,-1 0-1 0 0,0 0 1 0 0,-1 0 0 0 0,3-12 0 0 0,5-62 63 0 0,-3 20-72 0 0,-6 50-15 0 0,-1 8-2 0 0,1 0-1 0 0,0 0 1 0 0,-1 0 0 0 0,1 1-1 0 0,0-1 1 0 0,1 0 0 0 0,1-4 0 0 0,0 2-2 0 0,2 2 0 0 0,-2 10 0 0 0,2 8 0 0 0,-1 0 0 0 0,-1 0 0 0 0,2 16 0 0 0,3 15 0 0 0,15 45-1 0 0,18 87 27 0 0,-36-146-20 0 0,6 31 19 0 0,-4-47 0 0 0,-4-9-10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5:04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89 9144 0 0,'24'-1'451'0'0,"10"-2"313"0"0,-30 2-670 0 0,1 0 0 0 0,-1 0 0 0 0,0-1 0 0 0,0 0-1 0 0,0 1 1 0 0,0-1 0 0 0,0 0 0 0 0,0-1 0 0 0,0 1 0 0 0,5-6 0 0 0,-5 5-76 0 0,36-31 546 0 0,-36 31-463 0 0,1 0 1 0 0,-1 0 0 0 0,1 0 0 0 0,0 1 0 0 0,-1 0 0 0 0,1 0 0 0 0,8-2 0 0 0,-12 3-86 0 0,0 1 0 0 0,0 0 0 0 0,0 0 0 0 0,0 0 0 0 0,-1 0 0 0 0,1 0 1 0 0,0 0-1 0 0,0 0 0 0 0,0 1 0 0 0,0-1 0 0 0,0 0 0 0 0,0 0 0 0 0,0 1 0 0 0,0-1 0 0 0,0 1 0 0 0,0-1 0 0 0,-1 1 1 0 0,1-1-1 0 0,0 1 0 0 0,0-1 0 0 0,-1 1 0 0 0,1 0 0 0 0,0-1 0 0 0,-1 1 0 0 0,1 0 0 0 0,0-1 0 0 0,-1 1 0 0 0,1 0 0 0 0,-1 0 1 0 0,1 0-1 0 0,-1 0 0 0 0,0 0 0 0 0,1 1 0 0 0,1 3 20 0 0,0 1 1 0 0,-1 1-1 0 0,0-1 0 0 0,1 7 1 0 0,-1-5 5 0 0,6 45 161 0 0,-2 1 0 0 0,-3 60 0 0 0,-2-55-115 0 0,0-26-12 0 0,-1 0 1 0 0,-6 39-1 0 0,5-63-5 0 0,-1 0 0 0 0,-4 13 1 0 0,7-21-28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8T15:36:43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9077 75 14884,'-9077'0'0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5:04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7936 0 0,'0'0'470'0'0,"2"1"-388"0"0,8 2-10 0 0,-7-2 0 0 0,11 5 537 0 0,3-3-386 0 0,-1 0 0 0 0,2-1 1 0 0,-1 0-1 0 0,0-2 0 0 0,0 0 0 0 0,0-1 0 0 0,0 0 1 0 0,0-2-1 0 0,24-5 0 0 0,-26 3-183 0 0,0 1-9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5:04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 7136 0 0,'23'4'-9'0'0,"12"-1"361"0"0,-25-3-145 0 0,0 0 1 0 0,0 0 0 0 0,0-1 0 0 0,0 0 0 0 0,0-1-1 0 0,16-5 1 0 0,-25 6-204 0 0,3 0 136 0 0,0 0-1 0 0,0-1 1 0 0,0 0 0 0 0,0 0 0 0 0,6-4 0 0 0,-9 5-44 0 0,0 1-84 0 0,-1 0 0 0 0,1-1-1 0 0,-1 1 1 0 0,0 0 0 0 0,1 0 0 0 0,-1-1 0 0 0,0 1 0 0 0,1 0 0 0 0,-1-1 0 0 0,0 1 0 0 0,1 0 0 0 0,-1-1 0 0 0,0 1 0 0 0,1 0 0 0 0,-1-1 0 0 0,0 1 0 0 0,0-1-1 0 0,0 1 1 0 0,0-1 0 0 0,1 1 0 0 0,-1 0 0 0 0,0-1 0 0 0,0 1 0 0 0,0-1 0 0 0,0 1 0 0 0,0-1 0 0 0,0 0 7 0 0,0-1 1 0 0,1 1-1 0 0,-1 0 0 0 0,0 0 1 0 0,0 0-1 0 0,0 0 0 0 0,0 0 1 0 0,-1 0-1 0 0,1 0 1 0 0,0-1-1 0 0,-1 0 0 0 0,1 1 10 0 0,-1 0-1 0 0,0 0 1 0 0,0 0-1 0 0,1 0 1 0 0,-1 0 0 0 0,0 0-1 0 0,0 0 1 0 0,0 0-1 0 0,0 1 1 0 0,0-1-1 0 0,0 0 1 0 0,0 0-1 0 0,0 1 1 0 0,0-1-1 0 0,0 1 1 0 0,0-1-1 0 0,-1 1 1 0 0,1 0 0 0 0,0-1-1 0 0,-2 1 1 0 0,1 0 3 0 0,-1 0 1 0 0,0 0-1 0 0,1 0 1 0 0,-1 0 0 0 0,1 1-1 0 0,-1-1 1 0 0,1 1-1 0 0,-1 0 1 0 0,-3 1 0 0 0,-1 2 71 0 0,-1 0 1 0 0,1 0 0 0 0,0 0 0 0 0,0 1 0 0 0,-8 7 0 0 0,14-11-106 0 0,-8 6 164 0 0,1 1-1 0 0,0 0 1 0 0,0 0 0 0 0,0 1 0 0 0,1 0 0 0 0,-7 11 0 0 0,14-19-135 0 0,-1 0 1 0 0,1 1 0 0 0,-1-1 0 0 0,1 0 0 0 0,0 0-1 0 0,-1 1 1 0 0,1-1 0 0 0,0 0 0 0 0,0 1 0 0 0,0-1 0 0 0,0 0-1 0 0,0 1 1 0 0,0-1 0 0 0,1 0 0 0 0,-1 0 0 0 0,0 1-1 0 0,0-1 1 0 0,1 0 0 0 0,-1 0 0 0 0,1 1 0 0 0,-1-1 0 0 0,1 0-1 0 0,0 0 1 0 0,0 0 0 0 0,-1 0 0 0 0,1 0 0 0 0,0 0-1 0 0,0 0 1 0 0,0 0 0 0 0,0 0 0 0 0,0 0 0 0 0,0-1-1 0 0,0 1 1 0 0,0 0 0 0 0,2 0 0 0 0,3 3 40 0 0,1-1 0 0 0,-1 0 0 0 0,1 0 0 0 0,11 3 0 0 0,34 9 163 0 0,58 19 228 0 0,-104-31-432 0 0,0 0-1 0 0,0 0 1 0 0,0 1 0 0 0,0 0-1 0 0,-1 0 1 0 0,1 0-1 0 0,-1 1 1 0 0,0 0 0 0 0,-1 0-1 0 0,1 0 1 0 0,-1 0-1 0 0,0 1 1 0 0,0 0-1 0 0,-1 0 1 0 0,1 0 0 0 0,-1 0-1 0 0,-1 0 1 0 0,1 1-1 0 0,-1-1 1 0 0,0 1 0 0 0,-1-1-1 0 0,1 1 1 0 0,-1 0-1 0 0,-1 0 1 0 0,1 12 0 0 0,-1-12 3 0 0,0-1 1 0 0,0 1 0 0 0,-1-1-1 0 0,1 1 1 0 0,-1 0 0 0 0,-1-1-1 0 0,0 0 1 0 0,-2 8 0 0 0,1-11-14 0 0,1-1 0 0 0,-1 1 0 0 0,0 0-1 0 0,0-1 1 0 0,-1 1 0 0 0,1-1 0 0 0,0 0 0 0 0,-6 2 0 0 0,2 0 7 0 0,2-1-6 0 0,-2 0 0 0 0,1 0 0 0 0,0-1 0 0 0,0 0 0 0 0,-1 0 0 0 0,0 0 0 0 0,-11 0 0 0 0,-4 0 32 0 0,-23-2 0 0 0,17-1-2 0 0,23 1-37 0 0,-1 0 0 0 0,1 0-1 0 0,0-1 1 0 0,0 1 0 0 0,0-1 0 0 0,0 0-1 0 0,0-1 1 0 0,0 0 0 0 0,0 1 0 0 0,0-1-1 0 0,1-1 1 0 0,-1 1 0 0 0,0-1 0 0 0,1 0-1 0 0,-8-6 1 0 0,6 2 17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5:05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 2400 0 0,'1'-2'584'0'0,"5"-10"1095"0"0,-2 8-1047 0 0,-3 3-549 0 0,-1 0 0 0 0,0 1 0 0 0,0-1 0 0 0,1 1 0 0 0,-1 0 0 0 0,0-1 1 0 0,1 1-1 0 0,-1-1 0 0 0,1 1 0 0 0,-1-1 0 0 0,0 1 0 0 0,1 0 0 0 0,-1-1 0 0 0,1 1 1 0 0,-1 0-1 0 0,1-1 0 0 0,-1 1 0 0 0,1 0 0 0 0,-1 0 0 0 0,1 0 0 0 0,0 0 0 0 0,-1-1 0 0 0,1 1 1 0 0,-1 0-1 0 0,1 0 0 0 0,-1 0 0 0 0,1 0 0 0 0,1 0 0 0 0,12 7 219 0 0,0 0 0 0 0,0 1 0 0 0,-1 1 1 0 0,23 18-1 0 0,-26-17-212 0 0,0 0 0 0 0,-1 1 1 0 0,-1 0-1 0 0,1 0 0 0 0,9 19 1 0 0,27 65 260 0 0,-22-43-220 0 0,-9-21 16 0 0,-2 1 1 0 0,-1 0-1 0 0,-1 1 1 0 0,-2 0-1 0 0,-1 0 1 0 0,4 66-1 0 0,-10-71 49 0 0,-1-1 0 0 0,-2 1 0 0 0,-1-1-1 0 0,-1 0 1 0 0,-1 0 0 0 0,-2 0 0 0 0,0-1 0 0 0,-2 0-1 0 0,-12 27 1 0 0,8-26 83 0 0,-22 35-1 0 0,29-54-176 0 0,1 0 1 0 0,-1 0-1 0 0,-1 0 1 0 0,0-1-1 0 0,0 0 1 0 0,0 0-1 0 0,-1-1 0 0 0,-10 7 1 0 0,7-7 6 0 0,0-3-7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6:10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18 132 96 0 0,'0'0'41'0'0,"0"-2"-11"0"0,-4-18 39 0 0,2 10 309 0 0,1 1 1 0 0,-1-19-1 0 0,2 26-301 0 0,0 1 0 0 0,0-1 0 0 0,0 0 0 0 0,0 0 0 0 0,0 0 1 0 0,1 0-1 0 0,-1 0 0 0 0,1 0 0 0 0,-1 1 0 0 0,1-1 0 0 0,0 0 0 0 0,-1 0 1 0 0,1 1-1 0 0,2-3 0 0 0,3-4 343 0 0,-6 8-364 0 0,0-1 0 0 0,1 1 0 0 0,-1-1 0 0 0,1 0 0 0 0,-1 1 0 0 0,1-1 0 0 0,-1 1 0 0 0,1-1 0 0 0,-1 1 0 0 0,1-1 0 0 0,-1 1-1 0 0,1 0 1 0 0,0-1 0 0 0,0 0 0 0 0,1 1 4 0 0,-1 0-1 0 0,0 1 0 0 0,1-1 1 0 0,-1 0-1 0 0,0 0 0 0 0,1 0 1 0 0,-1 1-1 0 0,0-1 0 0 0,0 1 1 0 0,3 0-1 0 0,-2 0 29 0 0,0 0 0 0 0,0 0 0 0 0,0 0 0 0 0,-1 0 0 0 0,1 1 0 0 0,0-1 0 0 0,0 0 0 0 0,-1 1 0 0 0,1 0 0 0 0,-1-1 0 0 0,0 1 0 0 0,1 0 0 0 0,-1-1 0 0 0,2 5 0 0 0,0 1 175 0 0,0 0-1 0 0,3 14 0 0 0,1 2 728 0 0,-7-22-945 0 0,0-1 0 0 0,0 1 0 0 0,0 0 0 0 0,0-1 1 0 0,0 1-1 0 0,0 0 0 0 0,-1-1 0 0 0,1 1 0 0 0,0-1 0 0 0,0 1 0 0 0,-1 0 0 0 0,1-1 0 0 0,0 1 0 0 0,-1-1 0 0 0,1 1 1 0 0,0-1-1 0 0,-1 1 0 0 0,1-1 0 0 0,-1 1 0 0 0,1-1 0 0 0,-1 1 0 0 0,1-1 0 0 0,-1 0 0 0 0,1 1 0 0 0,-1-1 0 0 0,1 0 1 0 0,-1 1-1 0 0,0-1 0 0 0,1 0 0 0 0,-1 0 0 0 0,1 1 0 0 0,-1-1 0 0 0,0 0 0 0 0,1 0 0 0 0,-1 0 0 0 0,0 0 0 0 0,1 0 1 0 0,-1 0-1 0 0,0 0 0 0 0,1 0 0 0 0,-1 0 0 0 0,0 0 0 0 0,0-1 0 0 0,-5-5 111 0 0,0 0 1 0 0,0-1-1 0 0,1 0 1 0 0,0 0-1 0 0,0 0 0 0 0,-4-9 1 0 0,2-7 420 0 0,6 22-452 0 0,5-17 231 0 0,-2 16-343 0 0,0 1-1 0 0,0 0 0 0 0,0-1 1 0 0,0 1-1 0 0,0 0 1 0 0,0 1-1 0 0,0-1 0 0 0,0 0 1 0 0,0 0-1 0 0,0 1 1 0 0,0-1-1 0 0,1 1 0 0 0,-1 0 1 0 0,0 0-1 0 0,0 0 1 0 0,0 0-1 0 0,1 0 0 0 0,-1 0 1 0 0,0 0-1 0 0,0 1 1 0 0,0-1-1 0 0,1 1 0 0 0,-1 0 1 0 0,0-1-1 0 0,0 1 1 0 0,4 2-1 0 0,-6-2-6 0 0,1-1 1 0 0,0 1-1 0 0,0 0 1 0 0,-1-1-1 0 0,1 1 1 0 0,0-1-1 0 0,-1 1 1 0 0,1 0-1 0 0,0 0 0 0 0,-1-1 1 0 0,1 1-1 0 0,-1 0 1 0 0,0 0-1 0 0,1 0 1 0 0,-1 0-1 0 0,0 0 1 0 0,1 0-1 0 0,-1-1 1 0 0,0 1-1 0 0,0 0 0 0 0,0 0 1 0 0,1 0-1 0 0,-1 0 1 0 0,0 0-1 0 0,-1 0 1 0 0,1 0-1 0 0,0 0 1 0 0,0 0-1 0 0,0 0 0 0 0,0 0 1 0 0,-1 0-1 0 0,1 0 1 0 0,0-1-1 0 0,-1 1 1 0 0,1 0-1 0 0,-1 0 1 0 0,0 1-1 0 0,1-1 0 0 0,-1 0 1 0 0,0 0-1 0 0,1 0 0 0 0,-1 0 0 0 0,0 0 1 0 0,1 0-1 0 0,-1 0 0 0 0,0 0 0 0 0,0 0 1 0 0,0 0-1 0 0,0-1 0 0 0,0 1 0 0 0,0 0 1 0 0,0 0-1 0 0,0-1 0 0 0,0 1 0 0 0,0-1 0 0 0,-1 1 1 0 0,1-1-1 0 0,0 0 0 0 0,0 1 0 0 0,0-1 1 0 0,-1 0-1 0 0,1 0 0 0 0,0 0 0 0 0,0 0 1 0 0,-2 0-1 0 0,0-1 1 0 0,1 0 0 0 0,0 0 0 0 0,0-1 0 0 0,0 1-1 0 0,0-1 1 0 0,0 0 0 0 0,0 0 0 0 0,0 1 0 0 0,1-1 0 0 0,-1 0 0 0 0,0 0 0 0 0,1-1 0 0 0,0 1-1 0 0,0 0 1 0 0,-1 0 0 0 0,1-1 0 0 0,-1-4 0 0 0,2 5 6 0 0,0-7 5 0 0,0 8-10 0 0,1-7 37 0 0,-1 7-42 0 0,1 0 1 0 0,0 1-1 0 0,0-1 0 0 0,-1 0 1 0 0,1 1-1 0 0,0-1 0 0 0,0 1 1 0 0,0-1-1 0 0,0 1 0 0 0,0-1 0 0 0,-1 1 1 0 0,1 0-1 0 0,0-1 0 0 0,0 1 1 0 0,0 0-1 0 0,0 0 0 0 0,0 0 1 0 0,0 0-1 0 0,0 0 0 0 0,0 0 1 0 0,0 0-1 0 0,0 0 0 0 0,0 0 1 0 0,0 0-1 0 0,0 0 0 0 0,0 1 1 0 0,0-1-1 0 0,0 0 0 0 0,0 1 1 0 0,0-1-1 0 0,0 1 0 0 0,0-1 0 0 0,0 1 1 0 0,-1-1-1 0 0,1 1 0 0 0,0 0 1 0 0,0-1-1 0 0,-1 1 0 0 0,1 0 1 0 0,0 0-1 0 0,-1-1 0 0 0,1 1 1 0 0,-1 0-1 0 0,1 0 0 0 0,-1 0 1 0 0,1 0-1 0 0,-1 0 0 0 0,1 1 1 0 0,-1 0 2 0 0,1 0 1 0 0,0 0 0 0 0,-1 0-1 0 0,1 1 1 0 0,-1-1 0 0 0,1 0-1 0 0,-1 0 1 0 0,0 1 0 0 0,0-1-1 0 0,0 0 1 0 0,0 0 0 0 0,-1 1-1 0 0,1-1 1 0 0,-1 0 0 0 0,1 0-1 0 0,-1 0 1 0 0,0 0 0 0 0,1 0-1 0 0,-1 1 1 0 0,0-2 0 0 0,-1 1-1 0 0,1 0 1 0 0,0 0 0 0 0,0 0-1 0 0,-1 0 1 0 0,1-1 0 0 0,-1 1-1 0 0,-2 1 1 0 0,3-1 22 0 0,0-2-27 0 0,1 0 1 0 0,0 1-1 0 0,0-1 0 0 0,0 0 0 0 0,-1 1 1 0 0,1-1-1 0 0,0 0 0 0 0,0 1 0 0 0,-1-1 1 0 0,1 0-1 0 0,0 1 0 0 0,-1-1 0 0 0,1 0 0 0 0,0 0 1 0 0,-1 1-1 0 0,1-1 0 0 0,0 0 0 0 0,-1 0 1 0 0,1 0-1 0 0,-1 1 0 0 0,1-1 0 0 0,0 0 0 0 0,-1 0 1 0 0,1 0-1 0 0,-1 0 0 0 0,1 0 0 0 0,0 0 1 0 0,-1 0-1 0 0,1 0 0 0 0,-1 0 0 0 0,1 0 0 0 0,-1 0 1 0 0,1 0-1 0 0,0 0 0 0 0,-1-1 0 0 0,-16-3 125 0 0,16 3-118 0 0,0 0 0 0 0,0 0 0 0 0,0 0 0 0 0,0 0 0 0 0,0 0 0 0 0,0 0-1 0 0,1 0 1 0 0,-1-1 0 0 0,0 1 0 0 0,1 0 0 0 0,-1 0 0 0 0,0-1 0 0 0,1 1 0 0 0,0-1 0 0 0,-1 1 0 0 0,1 0 0 0 0,0-1 0 0 0,0 1 0 0 0,0-1 0 0 0,0 1 0 0 0,0-1-1 0 0,0 1 1 0 0,0 0 0 0 0,0-1 0 0 0,0 1 0 0 0,1-1 0 0 0,-1 1 0 0 0,1 0 0 0 0,0-3 0 0 0,0 3 11 0 0,5-5 37 0 0,-6 5-47 0 0,0 0 0 0 0,1 0 1 0 0,-1 1-1 0 0,0-1 0 0 0,1 0 0 0 0,-1 1 1 0 0,1-1-1 0 0,-1 1 0 0 0,1-1 0 0 0,0 0 1 0 0,-1 1-1 0 0,1 0 0 0 0,0-1 1 0 0,-1 1-1 0 0,1-1 0 0 0,0 1 0 0 0,-1 0 1 0 0,2-1-1 0 0,0 1-1 0 0,0 1 0 0 0,-1 0 0 0 0,1-1 0 0 0,-1 1 0 0 0,1 0 0 0 0,-1 0 0 0 0,0 0-1 0 0,1 0 1 0 0,-1 0 0 0 0,0 0 0 0 0,0 1 0 0 0,1-1 0 0 0,-1 0 0 0 0,0 1 0 0 0,0-1 0 0 0,0 1 0 0 0,-1-1 0 0 0,1 1 0 0 0,0-1 0 0 0,-1 1 0 0 0,1-1 0 0 0,0 1 0 0 0,-1 0 0 0 0,0-1-1 0 0,1 1 1 0 0,-1 0 0 0 0,0-1 0 0 0,0 1 0 0 0,0 0 0 0 0,0-1 0 0 0,0 1 0 0 0,-1 0 0 0 0,1 0 0 0 0,0-1 0 0 0,-1 1 0 0 0,1-1 0 0 0,-1 1 0 0 0,0 0 0 0 0,1-1 0 0 0,-3 3 0 0 0,2-2 7 0 0,-1-1 1 0 0,0 1 0 0 0,1-1 0 0 0,-1 1-1 0 0,0-1 1 0 0,0 0 0 0 0,0 0-1 0 0,-3 1 1 0 0,4-1-10 0 0,0-1-1 0 0,0 0 0 0 0,0 0 1 0 0,1 0-1 0 0,-1 0 1 0 0,0 0-1 0 0,0 0 0 0 0,0-1 1 0 0,0 1-1 0 0,0 0 1 0 0,0 0-1 0 0,0-1 0 0 0,1 1 1 0 0,-1 0-1 0 0,0-1 1 0 0,0 1-1 0 0,0-1 0 0 0,1 1 1 0 0,-1-1-1 0 0,0 1 1 0 0,0-1-1 0 0,0-1 0 0 0,-1 1 5 0 0,1-1-1 0 0,0 0 1 0 0,0 0-1 0 0,0 1 0 0 0,1-1 1 0 0,-1 0-1 0 0,0 0 1 0 0,1 0-1 0 0,-1 0 0 0 0,1 0 1 0 0,0-3-1 0 0,-1-2 144 0 0,1 0-1 0 0,0-1 0 0 0,1-7 1 0 0,-1 15-148 0 0,0 0 0 0 0,0 0 0 0 0,0-1 0 0 0,0 1 1 0 0,0 0-1 0 0,0 0 0 0 0,1-1 0 0 0,-1 1 0 0 0,0 0 1 0 0,0 0-1 0 0,0 0 0 0 0,1 0 0 0 0,-1-1 0 0 0,0 1 1 0 0,0 0-1 0 0,0 0 0 0 0,1 0 0 0 0,-1 0 0 0 0,0 0 1 0 0,0-1-1 0 0,1 1 0 0 0,-1 0 0 0 0,0 0 0 0 0,1 0 1 0 0,-1 0-1 0 0,0 0 0 0 0,0 0 0 0 0,1 0 0 0 0,-1 0 1 0 0,0 0-1 0 0,0 0 0 0 0,1 0 0 0 0,-1 0 0 0 0,0 0 1 0 0,0 0-1 0 0,1 1 0 0 0,0-1 13 0 0,-1 0 0 0 0,1 0 0 0 0,0 0 0 0 0,-1 0 0 0 0,1 1 1 0 0,-1-1-1 0 0,1 0 0 0 0,-1 0 0 0 0,1 1 0 0 0,-1-1 0 0 0,1 0 0 0 0,-1 1 0 0 0,1-1 0 0 0,-1 1 0 0 0,2 0 0 0 0,-1 2 45 0 0,1-1-40 0 0,-1 0 0 0 0,0 0 0 0 0,0 0 0 0 0,0 0 0 0 0,0 0 0 0 0,-1 0 0 0 0,1 0 0 0 0,-1 0 0 0 0,1 0 0 0 0,-1 0 0 0 0,1 0-1 0 0,-1 1 1 0 0,0-1 0 0 0,0 0 0 0 0,0 0 0 0 0,0 0 0 0 0,-1 0 0 0 0,0 5 0 0 0,0-6 37 0 0,-6 7 34 0 0,7-8-89 0 0,0 1-1 0 0,-1-1 0 0 0,1 0 1 0 0,0 0-1 0 0,-1 1 0 0 0,1-1 1 0 0,-1 0-1 0 0,1 0 0 0 0,0 1 1 0 0,-1-1-1 0 0,1 0 0 0 0,-1 0 0 0 0,1 0 1 0 0,0 0-1 0 0,-1 0 0 0 0,1 1 1 0 0,-1-1-1 0 0,1 0 0 0 0,-1 0 1 0 0,1 0-1 0 0,0 0 0 0 0,-1 0 1 0 0,1 0-1 0 0,-1-1 0 0 0,0 1 0 0 0,1 0-2 0 0,-2-1 2 0 0,1-1 1 0 0,0 1-1 0 0,-1 0 1 0 0,1-1-1 0 0,0 1 0 0 0,0-1 1 0 0,0 1-1 0 0,0-1 1 0 0,0 0-1 0 0,0 1 0 0 0,0-1 1 0 0,1 0-1 0 0,-1 0 1 0 0,1 1-1 0 0,-1-1 1 0 0,1 0-1 0 0,0 0 0 0 0,-1 0 1 0 0,1-2-1 0 0,0 3-3 0 0,1-4 4 0 0,9-3 3 0 0,-4 4-6 0 0,-5 4-2 0 0,0-1 0 0 0,0 0 0 0 0,0 1 0 0 0,0 0 0 0 0,0-1 0 0 0,0 1 0 0 0,0 0 0 0 0,0 0 0 0 0,0-1 0 0 0,0 1 0 0 0,0 0 0 0 0,1 0 0 0 0,1 0-1 0 0,2 3 0 0 0,1 2 0 0 0,-2 1 0 0 0,-1 0 0 0 0,-1 0 0 0 0,-2 0 0 0 0,-2 0 0 0 0,-3-1 0 0 0,-1-4 0 0 0,1-5 0 0 0,0-3 0 0 0,2 2 0 0 0,0-1 0 0 0,1 0 0 0 0,0 0 0 0 0,2 0 0 0 0,0 0 0 0 0,1 1 0 0 0,5 3 0 0 0,1 6 0 0 0,-2-1 3 0 0,-3-2 8 0 0,3 5-7 0 0,7 9 10 0 0,-11-15-13 0 0,-1 1 0 0 0,1 0 0 0 0,0 0 0 0 0,-1-1 0 0 0,1 1 0 0 0,0 0 0 0 0,0-1 0 0 0,-1 1 0 0 0,1 0 0 0 0,0-1 0 0 0,0 1 0 0 0,0-1 0 0 0,0 0 0 0 0,-1 1 0 0 0,1-1 0 0 0,0 0 0 0 0,2 1 0 0 0,-2-1 21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8T15:46:13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12198 54 19566,'-12197'0'0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6:17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27 96 0 0,'10'-18'3'0'0,"-11"15"1"0"0,-2 1 29 0 0,3 2-2 0 0,0 0-1 0 0,0 0 1 0 0,0 0 0 0 0,0-1 0 0 0,0 1-1 0 0,0 0 1 0 0,0 0 0 0 0,0 0-1 0 0,0 0 1 0 0,0 0 0 0 0,0-1 0 0 0,0 1-1 0 0,0 0 1 0 0,0 0 0 0 0,0 0-1 0 0,-1 0 1 0 0,1 0 0 0 0,0-1 0 0 0,0 1-1 0 0,0 0 1 0 0,0 0 0 0 0,0 0 0 0 0,-1 0-1 0 0,1 0 1 0 0,0 0 0 0 0,0 0-1 0 0,0 0 1 0 0,0 0 0 0 0,0 0 0 0 0,-1 0-1 0 0,1 0 1 0 0,0-1 0 0 0,0 1-1 0 0,0 0 1 0 0,0 0 0 0 0,-1 0 0 0 0,1 0-1 0 0,0 0 1 0 0,0 1 0 0 0,0-1-1 0 0,-1 0 1 0 0,-2 0 975 0 0,-4 6-509 0 0,-30 20 1832 0 0,21-16-1880 0 0,0 1 0 0 0,1 1 0 0 0,-16 15 0 0 0,27-23-367 0 0,1 0-1 0 0,-1 1 0 0 0,1 0 0 0 0,-1 0 0 0 0,1-1 1 0 0,1 2-1 0 0,-1-1 0 0 0,1 0 0 0 0,0 0 0 0 0,0 1 1 0 0,0 0-1 0 0,1-1 0 0 0,0 1 0 0 0,0 0 0 0 0,0-1 1 0 0,1 1-1 0 0,0 0 0 0 0,1 6 0 0 0,0 12 117 0 0,7 65 328 0 0,-6-75-433 0 0,1 1 1 0 0,1 0 0 0 0,11 27 0 0 0,-9-27 68 0 0,0-1 1 0 0,2 0 0 0 0,0 0-1 0 0,0-1 1 0 0,1 0 0 0 0,1 0-1 0 0,0-1 1 0 0,1 0 0 0 0,0-1-1 0 0,1-1 1 0 0,0 1 0 0 0,16 9-1 0 0,5-4 557 0 0,-23-12-511 0 0,-9-4-113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6:19.8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8240 0 0,'0'0'3609'0'0,"2"4"-3474"0"0,-2-4-135 0 0,3 4 36 0 0,0 0-1 0 0,-1 1 1 0 0,1-1-1 0 0,-1 1 1 0 0,0 0-1 0 0,-1 0 1 0 0,1-1-1 0 0,1 10 1 0 0,4 55 216 0 0,-3 137 0 0 0,-2-179-222 0 0,-1-22-25 0 0,-1-1 0 0 0,1 1 0 0 0,-1-1 0 0 0,0 1 0 0 0,0-1 0 0 0,-2 9 0 0 0,2-11 2 0 0,2 3 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6:20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36 5320 0 0,'0'0'72'0'0,"2"-2"0"0"0,-2 1-52 0 0,2-2 60 0 0,-1 0 1 0 0,1 0-1 0 0,-1 0 1 0 0,0 0-1 0 0,0 0 1 0 0,0 0-1 0 0,0 0 0 0 0,1-5 814 0 0,-5 8-827 0 0,0 1 0 0 0,1-1 0 0 0,-1 1 0 0 0,0 0 0 0 0,1 0 0 0 0,-1 0 1 0 0,1 1-1 0 0,-1-1 0 0 0,1 1 0 0 0,0-1 0 0 0,0 1 0 0 0,0 0 0 0 0,-3 1 0 0 0,0 2-33 0 0,0 0 0 0 0,1 0 0 0 0,-1 1 0 0 0,-4 7 0 0 0,4-6 1 0 0,1 1 0 0 0,0-1 0 0 0,1 1 0 0 0,0 0-1 0 0,0 0 1 0 0,1 0 0 0 0,-1 0 0 0 0,2 0 0 0 0,-2 11-1 0 0,3-16-17 0 0,-1 17 124 0 0,0 0 0 0 0,1 0 0 0 0,4 28 1 0 0,-1-29-69 0 0,-1-6-1 0 0,0 1 1 0 0,1 0 0 0 0,6 15 0 0 0,-6-22 26 0 0,0 1-1 0 0,0 0 1 0 0,1-1 0 0 0,0 0 0 0 0,1 0-1 0 0,0 0 1 0 0,0 0 0 0 0,11 11 0 0 0,-12-15-34 0 0,0 0 1 0 0,0 0-1 0 0,0 0 1 0 0,1-1-1 0 0,-1 1 1 0 0,1-1-1 0 0,-1 0 1 0 0,1-1-1 0 0,0 1 1 0 0,0-1-1 0 0,0 0 1 0 0,0 0-1 0 0,0 0 1 0 0,0-1-1 0 0,10 1 1 0 0,-9-2-4 0 0,0 0 1 0 0,0 0-1 0 0,0 0 0 0 0,0-1 0 0 0,0 0 1 0 0,0 0-1 0 0,-1-1 0 0 0,1 1 1 0 0,-1-1-1 0 0,1 0 0 0 0,-1-1 1 0 0,0 1-1 0 0,9-9 0 0 0,-12 10-28 0 0,1 0-1 0 0,-1 0 1 0 0,0-1 0 0 0,0 1-1 0 0,0 0 1 0 0,0-1 0 0 0,-1 0-1 0 0,1 1 1 0 0,-1-1 0 0 0,1 0-1 0 0,-1 0 1 0 0,0 0 0 0 0,0 0-1 0 0,0 0 1 0 0,-1 0-1 0 0,1 0 1 0 0,-1 0 0 0 0,1 0-1 0 0,-1 0 1 0 0,0 0 0 0 0,0-1-1 0 0,-1 1 1 0 0,1 0 0 0 0,-1 0-1 0 0,1 0 1 0 0,-1 0 0 0 0,0 0-1 0 0,-2-4 1 0 0,2 5-15 0 0,-1-1 1 0 0,1 1-1 0 0,0 0 1 0 0,-1 0-1 0 0,0 1 0 0 0,1-1 1 0 0,-1 0-1 0 0,0 1 1 0 0,0-1-1 0 0,0 1 0 0 0,0-1 1 0 0,0 1-1 0 0,0 0 1 0 0,0 0-1 0 0,0 0 0 0 0,-1 0 1 0 0,1 0-1 0 0,0 0 1 0 0,-1 1-1 0 0,1-1 0 0 0,-1 1 1 0 0,1 0-1 0 0,-1 0 1 0 0,1-1-1 0 0,0 2 0 0 0,-4-1 1 0 0,-6 1 54 0 0,1 1 1 0 0,0 1-1 0 0,0-1 1 0 0,-13 6 0 0 0,18-6-19 0 0,6-1-50 0 0,-1-1-1 0 0,1 0 0 0 0,-1 0 0 0 0,1 0 1 0 0,0 1-1 0 0,-1-1 0 0 0,1 0 1 0 0,0 0-1 0 0,-1 0 0 0 0,1 0 1 0 0,-1 0-1 0 0,1 0 0 0 0,0 0 1 0 0,-1 0-1 0 0,1 0 0 0 0,-1 0 1 0 0,1 0-1 0 0,-1 0 0 0 0,1 0 0 0 0,0 0 1 0 0,-1 0-1 0 0,1 0 0 0 0,-1 0 1 0 0,1 0-1 0 0,0-1 0 0 0,-1 1 1 0 0,1 0-1 0 0,0 0 0 0 0,-1-1 1 0 0,1 1-1 0 0,0 0 0 0 0,-1 0 1 0 0,1-1-1 0 0,-1 1 0 0 0,2-13 90 0 0,0 9-97 0 0,-1-2 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6:21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 6424 0 0,'12'-9'27'0'0,"12"-7"74"0"0,-10 11-55 0 0,-12 4-31 0 0,0 0 0 0 0,0 0-1 0 0,0 0 1 0 0,0 0-1 0 0,-1-1 1 0 0,1 1-1 0 0,0-1 1 0 0,1-1-1 0 0,0 0-2 0 0,1 1 24 0 0,0 0 1 0 0,0 0-1 0 0,0 1 0 0 0,1-1 0 0 0,-1 1 1 0 0,1 0-1 0 0,-1 0 0 0 0,1 0 0 0 0,0 1 1 0 0,-1 0-1 0 0,1 0 0 0 0,-1 0 0 0 0,1 0 1 0 0,0 1-1 0 0,-1-1 0 0 0,1 1 0 0 0,-1 1 1 0 0,1-1-1 0 0,-1 0 0 0 0,8 5 0 0 0,-10-5-13 0 0,1 1-1 0 0,-1 0 0 0 0,1-1 0 0 0,-1 1 0 0 0,0 0 0 0 0,1 1 0 0 0,-1-1 0 0 0,0 0 0 0 0,0 1 0 0 0,-1-1 0 0 0,1 1 0 0 0,-1-1 0 0 0,3 7 0 0 0,1 2 58 0 0,-2 0 0 0 0,4 15 0 0 0,-4-13-45 0 0,1 6 78 0 0,-1 0-1 0 0,-1 1 1 0 0,-1-1 0 0 0,-2 33-1 0 0,-2-4 105 0 0,3-45-181 0 0,0 0-1 0 0,-1 0 1 0 0,0-1-1 0 0,1 1 1 0 0,-1 0-1 0 0,0 0 1 0 0,0 0-1 0 0,-1-1 1 0 0,1 1-1 0 0,0-1 1 0 0,-3 4-1 0 0,2-4 2 0 0,1 0-1 0 0,0 0 0 0 0,-1-1 0 0 0,1 1 0 0 0,-1-1 1 0 0,1 1-1 0 0,-1-1 0 0 0,0 0 0 0 0,0 1 0 0 0,1-1 1 0 0,-1 0-1 0 0,0 0 0 0 0,0 0 0 0 0,0 0 0 0 0,-4 0 1 0 0,4-1-5 0 0,0 0 0 0 0,1 0 0 0 0,-1 0 0 0 0,0 0 0 0 0,1-1 0 0 0,-1 1 0 0 0,0 0 0 0 0,1-1 0 0 0,-1 0 0 0 0,1 1 0 0 0,-1-1 0 0 0,1 0 0 0 0,0 0 0 0 0,-1 0 0 0 0,1 0 0 0 0,-2-1 0 0 0,-1-1 11 0 0,1 0 0 0 0,0 0 0 0 0,1-1-1 0 0,-6-6 1 0 0,2 0 31 0 0,4 8-39 0 0,0-1 0 0 0,0 1 0 0 0,1-1 0 0 0,-1 0 0 0 0,1 0-1 0 0,0 0 1 0 0,0 0 0 0 0,0 0 0 0 0,0 0 0 0 0,-1-4 0 0 0,0-8 35 0 0,2 14-39 0 0,-1-1 0 0 0,1 0 0 0 0,-1 0 0 0 0,1 0 0 0 0,0 0 0 0 0,-1 0 0 0 0,1 0 0 0 0,0 0 0 0 0,1 0 0 0 0,-1 0 1 0 0,0 0-1 0 0,0 0 0 0 0,1 0 0 0 0,-1 0 0 0 0,1 1 0 0 0,0-1 0 0 0,-1 0 0 0 0,1 0 0 0 0,0 0 0 0 0,2-2 0 0 0,-1 2 31 0 0,8 3 68 0 0,-6 1-85 0 0,0 0 0 0 0,0 0 0 0 0,0 0 0 0 0,0 1 0 0 0,-1 0-1 0 0,1-1 1 0 0,4 6 0 0 0,1 0-4 0 0,12 9 48 0 0,-11-8-24 0 0,-1-1 0 0 0,1-1 0 0 0,1 0 1 0 0,-1 0-1 0 0,20 8 0 0 0,-18-10-20 0 0,-2-1 35 0 0,1 0 0 0 0,19 3 1 0 0,-20-6-9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6:21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8640 0 0,'0'0'182'0'0,"3"2"-91"0"0,17 15 93 0 0,-17-13-134 0 0,1-1 0 0 0,-1 0 0 0 0,1 0 0 0 0,0 0 0 0 0,0 0 0 0 0,0-1 0 0 0,0 1 0 0 0,0-1 0 0 0,1 0 0 0 0,-1-1-1 0 0,0 1 1 0 0,8 1 0 0 0,1-1 104 0 0,0-1 0 0 0,0-1 0 0 0,15-1 0 0 0,-22 0-90 0 0,0 1 0 0 0,-1-1 0 0 0,1-1 0 0 0,0 1 0 0 0,-1-1-1 0 0,1 0 1 0 0,-1 0 0 0 0,0-1 0 0 0,9-4 0 0 0,3-10 199 0 0,-17 16 34 0 0,-7-4-88 0 0,-3 6-147 0 0,1 1 1 0 0,-1-1-1 0 0,0 2 0 0 0,1-1 0 0 0,-1 2 0 0 0,1-1 0 0 0,-15 9 1 0 0,-3 0 78 0 0,25-12-127 0 0,0 1 0 0 0,0 1 0 0 0,0-1 1 0 0,1 0-1 0 0,-1 0 0 0 0,0 1 0 0 0,1-1 0 0 0,-1 1 0 0 0,0 1 1 0 0,-14 10 178 0 0,15-12-170 0 0,0-1 0 0 0,0 1 1 0 0,0-1-1 0 0,0 1 0 0 0,0 0 1 0 0,0 0-1 0 0,0-1 0 0 0,0 1 1 0 0,0 0-1 0 0,0 0 0 0 0,0 0 1 0 0,0 0-1 0 0,1 0 0 0 0,-1 0 1 0 0,0 0-1 0 0,1 0 0 0 0,-1 1 1 0 0,1-1-1 0 0,-1 0 1 0 0,1 0-1 0 0,0 0 0 0 0,-1 1 1 0 0,1-1-1 0 0,0 0 0 0 0,0 0 1 0 0,0 1-1 0 0,0-1 0 0 0,0 0 1 0 0,0 0-1 0 0,0 1 0 0 0,1-1 1 0 0,-1 0-1 0 0,0 0 0 0 0,1 1 1 0 0,-1-1-1 0 0,0 0 0 0 0,1 0 1 0 0,0 0-1 0 0,-1 0 0 0 0,1 0 1 0 0,0 0-1 0 0,-1 0 0 0 0,1 0 1 0 0,0 0-1 0 0,0 0 1 0 0,0 0-1 0 0,0 0 0 0 0,2 1 1 0 0,11 12 141 0 0,1 0 0 0 0,13 19 0 0 0,8 9 14 0 0,-28-34-131 0 0,1 2 40 0 0,0-1 1 0 0,15 11 0 0 0,15 15 132 0 0,-38-34-208 0 0,0 0-1 0 0,0 0 1 0 0,0 0-1 0 0,0 0 1 0 0,1 0 0 0 0,-2 1-1 0 0,1-1 1 0 0,0 0 0 0 0,0 0-1 0 0,0 1 1 0 0,0-1 0 0 0,-1 1-1 0 0,1-1 1 0 0,-1 0 0 0 0,1 1-1 0 0,-1-1 1 0 0,1 1 0 0 0,-1 0-1 0 0,0-1 1 0 0,0 1-1 0 0,0-1 1 0 0,0 1 0 0 0,0-1-1 0 0,0 1 1 0 0,0-1 0 0 0,-1 1-1 0 0,1 0 1 0 0,-1 2 0 0 0,0-2-1 0 0,0 0 0 0 0,0 0 0 0 0,-1 0 0 0 0,1 0 0 0 0,0-1 0 0 0,-1 1 0 0 0,1 0 0 0 0,-1-1 0 0 0,0 1 0 0 0,1-1 0 0 0,-1 1 0 0 0,0-1 0 0 0,0 0 0 0 0,0 0 1 0 0,0 0-1 0 0,0 0 0 0 0,0 0 0 0 0,0 0 0 0 0,-3 0 0 0 0,-4 1 18 0 0,1-1 0 0 0,-1 0 1 0 0,0-1-1 0 0,0 1 0 0 0,0-2 1 0 0,1 1-1 0 0,-1-1 0 0 0,0-1 1 0 0,1 0-1 0 0,-12-3 0 0 0,15 2 4 0 0,-1 1 1 0 0,1-1-1 0 0,0 0 0 0 0,-1 0 1 0 0,1-1-1 0 0,-4-4 0 0 0,7 6 0 0 0,0-4-3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38:31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0 8936 0 0,'4'15'21'0'0,"-1"1"1"0"0,-1 0-1 0 0,-1-1 1 0 0,0 24 0 0 0,-8 62 45 0 0,5-88-49 0 0,-30 166 919 0 0,7-55-607 0 0,-5 44 529 0 0,-11 79-60 0 0,21-126-404 0 0,20-111-332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6:22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12 7832 0 0,'0'0'584'0'0,"2"-2"-402"0"0,1-2-488 0 0,2-1 1548 0 0,-5 5-1202 0 0,0 0-1 0 0,1 0 1 0 0,-1 0 0 0 0,0 1 0 0 0,0-1 0 0 0,0 0-1 0 0,0 0 1 0 0,0 0 0 0 0,1 1 0 0 0,-1-1-1 0 0,0 0 1 0 0,0 0 0 0 0,0 1 0 0 0,0-1 0 0 0,0 0-1 0 0,0 1 1 0 0,0-1 0 0 0,0 0 0 0 0,0 0-1 0 0,0 1 1 0 0,0-1 0 0 0,0 0 0 0 0,0 1 0 0 0,0-1-1 0 0,0 0 1 0 0,0 0 0 0 0,0 1 0 0 0,0-1-1 0 0,0 0 1 0 0,-1 0 0 0 0,1 1 0 0 0,0-1 0 0 0,0 0-1 0 0,-5 24 167 0 0,-1-1-1 0 0,-1 0 0 0 0,-19 40 0 0 0,23-56-152 0 0,0 1-19 0 0,-5 9 123 0 0,1 1 1 0 0,-8 32-1 0 0,15-47-162 0 0,-1-3 10 0 0,1 0 0 0 0,0 0 0 0 0,0 1-1 0 0,0-1 1 0 0,0 0 0 0 0,0 0 0 0 0,0 0 0 0 0,0 1-1 0 0,0-1 1 0 0,0 0 0 0 0,0 0 0 0 0,0 1-1 0 0,0-1 1 0 0,0 0 0 0 0,0 0 0 0 0,0 0-1 0 0,0 1 1 0 0,0-1 0 0 0,0 0 0 0 0,0 0 0 0 0,0 1-1 0 0,0-1 1 0 0,0 0 0 0 0,0 0 0 0 0,0 0-1 0 0,1 1 1 0 0,-1-1 0 0 0,0 0 0 0 0,0 0-1 0 0,0 0 1 0 0,0 0 0 0 0,0 1 0 0 0,1-1 0 0 0,-1 0-1 0 0,0 0 1 0 0,0 0 0 0 0,0 0 0 0 0,1 0-1 0 0,-1 0 1 0 0,0 1 0 0 0,1-1 122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6:23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6520 0 0,'0'0'174'0'0,"3"1"-84"0"0,-2-1-77 0 0,0 1 0 0 0,1 0 0 0 0,-1-1 0 0 0,0 1 0 0 0,0 0 0 0 0,0 0 0 0 0,0 0 0 0 0,1 0 0 0 0,-1 0 0 0 0,0 0 0 0 0,0 0 0 0 0,-1 0 0 0 0,1 0 0 0 0,0 0 0 0 0,0 1 0 0 0,-1-1 0 0 0,1 0 0 0 0,0 0 0 0 0,-1 1 0 0 0,1-1 0 0 0,-1 0 0 0 0,0 1 0 0 0,1-1 0 0 0,-1 1 0 0 0,0 2 0 0 0,4 23 172 0 0,-1 2 0 0 0,-2-1-1 0 0,0 0 1 0 0,-4 29 0 0 0,0-8-50 0 0,-4 144 565 0 0,5-113 25 0 0,3-64-419 0 0,-2 15 76 0 0,1-28-341 0 0,0 0 1 0 0,0 0-1 0 0,0 0 0 0 0,0 0 0 0 0,0 0 0 0 0,1 0 0 0 0,-1 0 0 0 0,3 4 1 0 0,0 8 1605 0 0,-2-17-1494 0 0,4-6 100 0 0,-2 0 21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6:24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11256 0 0,'1'3'296'0'0,"1"3"-165"0"0,0-1 1 0 0,-1 1-1 0 0,1-1 0 0 0,-1 1 1 0 0,-1 0-1 0 0,1 7 1 0 0,-2 43 172 0 0,0-23-114 0 0,12 105 1205 0 0,-3-63-796 0 0,-7-68-494 0 0,-1 1 1 0 0,1-1 0 0 0,1 0-1 0 0,-1 0 1 0 0,1 0 0 0 0,1 0-1 0 0,-1 0 1 0 0,1 0 0 0 0,0 0-1 0 0,5 7 1 0 0,-8-14-97 0 0,1 0 0 0 0,-1 1 0 0 0,0-1 0 0 0,0 0 0 0 0,0 1 0 0 0,0-1 0 0 0,1 0 0 0 0,-1 0 0 0 0,0 1 0 0 0,0-1 0 0 0,1 0 0 0 0,-1 0 0 0 0,0 1 0 0 0,1-1 0 0 0,-1 0 0 0 0,0 0 0 0 0,1 0 0 0 0,-1 0 0 0 0,0 0 0 0 0,0 0 0 0 0,1 1 0 0 0,-1-1 0 0 0,1 0 0 0 0,-1 0 0 0 0,0 0 0 0 0,1 0 0 0 0,-1 0 0 0 0,0 0 0 0 0,1 0 0 0 0,-1 0 0 0 0,0 0 0 0 0,1-1 0 0 0,-1 1 0 0 0,0 0 0 0 0,1 0 0 0 0,-1 0 0 0 0,0 0 0 0 0,1 0 0 0 0,-1-1 0 0 0,0 1 0 0 0,0 0 0 0 0,1 0 0 0 0,-1 0 0 0 0,0-1 0 0 0,0 1 0 0 0,1-1 0 0 0,4-2 53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6:24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30 12160 0 0,'3'0'241'0'0,"5"0"-81"0"0,0-1 0 0 0,-1 0-1 0 0,1 0 1 0 0,0-1 0 0 0,8-3 0 0 0,2 0 393 0 0,0 1 0 0 0,1 0 0 0 0,-1 1 0 0 0,1 1 0 0 0,23 1 0 0 0,-40 1-448 0 0,-87 8 921 0 0,65-6-930 0 0,15-1-87 0 0,0 1-1 0 0,0-1 1 0 0,1 1 0 0 0,-1 0-1 0 0,0 0 1 0 0,1 1 0 0 0,-1-1 0 0 0,1 1-1 0 0,0 0 1 0 0,-1 0 0 0 0,-5 6-1 0 0,-2 1 14 0 0,10-8-18 0 0,1-1-1 0 0,-1 1 0 0 0,0 0 1 0 0,1-1-1 0 0,-1 1 0 0 0,1 0 0 0 0,0 0 1 0 0,0 0-1 0 0,0 0 0 0 0,0 0 0 0 0,0 0 1 0 0,0 1-1 0 0,0-1 0 0 0,1 0 0 0 0,-1 0 1 0 0,1 1-1 0 0,0-1 0 0 0,-1 0 0 0 0,1 1 1 0 0,0-1-1 0 0,0 0 0 0 0,1 5 1 0 0,0-3 5 0 0,0 1 0 0 0,0 0 0 0 0,1-1 0 0 0,-1 1 0 0 0,1-1 0 0 0,0 1 1 0 0,0-1-1 0 0,1 0 0 0 0,5 8 0 0 0,-1-3 1 0 0,-2-3-1 0 0,0 0 1 0 0,0 0-1 0 0,0-1 0 0 0,7 6 0 0 0,2 3 3 0 0,-12-11-9 0 0,1 0-1 0 0,-1-1 1 0 0,0 1 0 0 0,1-1-1 0 0,4 3 1 0 0,33 20 41 0 0,1-4-4 0 0,-15-7-19 0 0,-22-12-13 0 0,1 0 0 0 0,-1 0-1 0 0,0 1 1 0 0,1-1-1 0 0,-1 1 1 0 0,0 0-1 0 0,-1 1 1 0 0,6 4-1 0 0,-9-7-5 0 0,1-1 0 0 0,-1 1 0 0 0,1 0 0 0 0,-1 0 0 0 0,0 0 0 0 0,1-1 0 0 0,-1 1 0 0 0,0 0 0 0 0,1 0 0 0 0,-1 0 0 0 0,0 0 0 0 0,0 0 0 0 0,0-1 0 0 0,0 1 0 0 0,0 0-1 0 0,0 0 1 0 0,0 0 0 0 0,0 0 0 0 0,0 0 0 0 0,-1 0 0 0 0,1-1 0 0 0,0 1 0 0 0,0 0 0 0 0,-1 1 0 0 0,0 0 1 0 0,-1-1 0 0 0,1 1 0 0 0,0 0-1 0 0,-1-1 1 0 0,1 1 0 0 0,-1-1 0 0 0,1 1 0 0 0,-1-1 0 0 0,0 0 0 0 0,-2 1 0 0 0,-2 2 4 0 0,-2-1-1 0 0,1 1 1 0 0,0-2 0 0 0,-11 4 0 0 0,13-5 0 0 0,1 0-1 0 0,-1-1 1 0 0,0 1 0 0 0,0-1-1 0 0,0 0 1 0 0,0 0 0 0 0,1-1-1 0 0,-1 1 1 0 0,0-1 0 0 0,0 0-1 0 0,0 0 1 0 0,1-1 0 0 0,-1 1-1 0 0,-7-5 1 0 0,10 5-1 0 0,1 0-2 0 0,0 1 1 0 0,0-1 0 0 0,0 1 0 0 0,-1-1 0 0 0,1 0 0 0 0,0 1 0 0 0,0-1 0 0 0,0 0 0 0 0,1 0 0 0 0,-1 0-1 0 0,0 0 1 0 0,0 0 0 0 0,0 0 0 0 0,1 0 0 0 0,-1 0 0 0 0,0 0 0 0 0,1 0 0 0 0,-1 0 0 0 0,1 0 0 0 0,-1-1 0 0 0,1 0-1 0 0,-1 1 12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46:25.0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21 9848 0 0,'1'1'48'0'0,"0"1"0"0"0,0-1 1 0 0,-1 0-1 0 0,1 0 0 0 0,-1 1 1 0 0,1-1-1 0 0,-1 1 0 0 0,0-1 1 0 0,0 0-1 0 0,1 1 0 0 0,-1-1 1 0 0,0 1-1 0 0,0-1 0 0 0,0 1 1 0 0,-1 1-1 0 0,-7 21 702 0 0,6-20-761 0 0,-1 7 318 0 0,0-1 0 0 0,1 1 0 0 0,0 0 0 0 0,1-1 0 0 0,0 1 0 0 0,1 13 0 0 0,0-3-23 0 0,0 1-1 0 0,2-1 1 0 0,0 0 0 0 0,8 26-1 0 0,-9-40-207 0 0,1 0 0 0 0,1 0 0 0 0,0-1 0 0 0,0 1 0 0 0,0-1-1 0 0,0 0 1 0 0,1 0 0 0 0,0 0 0 0 0,1 0 0 0 0,-1-1 0 0 0,1 1 0 0 0,0-1-1 0 0,0 0 1 0 0,1-1 0 0 0,-1 1 0 0 0,11 5 0 0 0,-10-7-36 0 0,0 0 0 0 0,0 0 0 0 0,0-1 0 0 0,0 0-1 0 0,0 0 1 0 0,0 0 0 0 0,0-1 0 0 0,1 0 0 0 0,10 0 0 0 0,-14-1-23 0 0,0 0 0 0 0,0 0 0 0 0,0-1 0 0 0,0 1 0 0 0,0-1 0 0 0,0 0 0 0 0,0 0 0 0 0,0 0 0 0 0,0 0 0 0 0,0 0 0 0 0,-1-1 0 0 0,1 1 0 0 0,0-1 0 0 0,-1 0 0 0 0,1 0 0 0 0,-1 0 0 0 0,0 0 0 0 0,0 0 0 0 0,0-1 0 0 0,0 1 0 0 0,0 0 0 0 0,3-6 0 0 0,-2 2 16 0 0,-1 1 0 0 0,0-1-1 0 0,0 0 1 0 0,0 0 0 0 0,-1 0-1 0 0,1 0 1 0 0,-2-1-1 0 0,1 1 1 0 0,-1 0 0 0 0,0 0-1 0 0,0-1 1 0 0,-1-8 0 0 0,-3-8 113 0 0,-13-44 0 0 0,12 48-109 0 0,0 3 26 0 0,0-1 0 0 0,-1 2 0 0 0,-1-1 0 0 0,0 0 0 0 0,-2 1 0 0 0,-17-25 0 0 0,22 35-37 0 0,1 1 1 0 0,-1 0-1 0 0,-1 0 0 0 0,1 1 1 0 0,0-1-1 0 0,-1 1 0 0 0,0 0 0 0 0,1 0 1 0 0,-7-2-1 0 0,8 3 2 0 0,-1 1 0 0 0,1-1 0 0 0,-1 1 0 0 0,0 0-1 0 0,0 0 1 0 0,1 1 0 0 0,-1-1 0 0 0,0 1 0 0 0,0-1 0 0 0,0 1 0 0 0,1 0 0 0 0,-1 1 0 0 0,-7 0-1 0 0,10 0 45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8T15:50:23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14854,'12267'0'0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8T15:53:10.3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0 5143,'-6'24'0,"14"-21"0,-1-27 0,-16 21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8T15:53:17.7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12233 108 18456,'-12232'0'0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5:38.4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35 96 0 0,'0'0'4369'0'0,"2"2"-4241"0"0,-1 0-16 0 0,1 0 0 0 0,-1-1 0 0 0,0 1 0 0 0,0 0 0 0 0,1 0 0 0 0,-1 0 0 0 0,0 0-1 0 0,-1 0 1 0 0,1 0 0 0 0,0 0 0 0 0,-1 0 0 0 0,1 0 0 0 0,-1 0 0 0 0,1 6 1729 0 0,-1-16-1498 0 0,0 0-86 0 0,1-18 392 0 0,-1 25-624 0 0,1 1 0 0 0,-1-1-1 0 0,0 1 1 0 0,0-1 0 0 0,0 1 0 0 0,1-1-1 0 0,-1 1 1 0 0,0-1 0 0 0,1 1-1 0 0,-1-1 1 0 0,0 1 0 0 0,1-1 0 0 0,-1 1-1 0 0,0 0 1 0 0,1-1 0 0 0,-1 1-1 0 0,1 0 1 0 0,-1-1 0 0 0,1 1-1 0 0,-1 0 1 0 0,1 0 0 0 0,-1 0 0 0 0,1-1-1 0 0,-1 1 1 0 0,1 0 0 0 0,-1 0-1 0 0,1 0 1 0 0,-1 0 0 0 0,1 0 0 0 0,-1 0-1 0 0,1 0 1 0 0,0 0 0 0 0,-1 0-1 0 0,1 0 1 0 0,-1 0 0 0 0,1 0-1 0 0,-1 0 1 0 0,1 0 0 0 0,-1 1 0 0 0,1-1-1 0 0,-1 0 1 0 0,1 0 0 0 0,-1 1-1 0 0,1-1 1 0 0,-1 0 0 0 0,1 1 0 0 0,-1-1-1 0 0,0 0 1 0 0,1 1 0 0 0,0 0-1 0 0,0 0 2 0 0,0 0 0 0 0,0 1 0 0 0,0-1 0 0 0,-1 0 0 0 0,1 1 0 0 0,0-1 0 0 0,0 1 0 0 0,-1 0 0 0 0,1-1 0 0 0,-1 1 0 0 0,0-1 0 0 0,1 1 0 0 0,-1 1 0 0 0,2 24 292 0 0,-2-26-306 0 0,0 0 0 0 0,-1-1 1 0 0,1 1-1 0 0,0 0 0 0 0,0 0 1 0 0,0 0-1 0 0,-1 0 0 0 0,1-1 1 0 0,-1 1-1 0 0,1 0 0 0 0,0 0 1 0 0,-1-1-1 0 0,1 1 0 0 0,-1 0 1 0 0,0-1-1 0 0,1 1 0 0 0,-1 0 1 0 0,1-1-1 0 0,-1 1 0 0 0,0-1 1 0 0,0 1-1 0 0,1-1 0 0 0,-1 1 1 0 0,0-1-1 0 0,0 0 0 0 0,1 1 1 0 0,-1-1-1 0 0,0 0 0 0 0,0 0 1 0 0,0 1-1 0 0,0-1 0 0 0,0 0 1 0 0,1 0-1 0 0,-1 0 0 0 0,0 0 1 0 0,0 0-1 0 0,-1-1 0 0 0,-1 1 17 0 0,1 0-1 0 0,-1 0 0 0 0,0 0 0 0 0,1-1 0 0 0,-1 1 0 0 0,1-1 1 0 0,-1 0-1 0 0,1 0 0 0 0,-1 0 0 0 0,1 0 0 0 0,-4-2 0 0 0,4 1-8 0 0,-1 0-1 0 0,1-1 0 0 0,0 1 1 0 0,1 0-1 0 0,-1-1 1 0 0,0 0-1 0 0,1 1 0 0 0,-1-1 1 0 0,1 0-1 0 0,0 1 0 0 0,0-1 1 0 0,0 0-1 0 0,0 0 0 0 0,0 0 1 0 0,1 0-1 0 0,-1 0 1 0 0,1 0-1 0 0,0-4 0 0 0,0 6-1 0 0,-1-6 72 0 0,1 6-89 0 0,0 1 1 0 0,0 0-1 0 0,0 0 1 0 0,0 0-1 0 0,0-1 1 0 0,0 1-1 0 0,0 0 1 0 0,0 0-1 0 0,0 0 1 0 0,0-1-1 0 0,0 1 1 0 0,0 0-1 0 0,0 0 1 0 0,1 0-1 0 0,-1 0 1 0 0,0-1-1 0 0,0 1 1 0 0,0 0-1 0 0,0 0 1 0 0,0 0-1 0 0,1 0 1 0 0,-1 0-1 0 0,0-1 1 0 0,0 1 0 0 0,0 0-1 0 0,0 0 1 0 0,1 0-1 0 0,-1 0 1 0 0,0 0-1 0 0,0 0 1 0 0,0 0-1 0 0,1 0 1 0 0,-1 0-1 0 0,0 0 1 0 0,0 0-1 0 0,0 0 1 0 0,1 0-1 0 0,-1 0 1 0 0,0 0-1 0 0,0 0 1 0 0,0 0-1 0 0,1 0 1 0 0,-1 0-1 0 0,0 0 1 0 0,0 0-1 0 0,0 0 1 0 0,1 0-1 0 0,2 2 8 0 0,0-1-1 0 0,-1 1 1 0 0,1 0-1 0 0,-1-1 1 0 0,1 1-1 0 0,-1 0 1 0 0,1 1 0 0 0,-1-1-1 0 0,0 0 1 0 0,0 1-1 0 0,0-1 1 0 0,0 1-1 0 0,-1-1 1 0 0,1 1-1 0 0,-1 0 1 0 0,1 0-1 0 0,-1 0 1 0 0,0 0-1 0 0,1 4 1 0 0,-2-6 18 0 0,0-1-24 0 0,0 0 1 0 0,0 1-1 0 0,0-1 1 0 0,0 0-1 0 0,0 0 1 0 0,0 1-1 0 0,0-1 1 0 0,0 0-1 0 0,0 0 1 0 0,0 1-1 0 0,0-1 1 0 0,-1 0-1 0 0,1 1 1 0 0,0-1-1 0 0,0 0 1 0 0,0 0-1 0 0,0 1 1 0 0,0-1-1 0 0,-1 0 1 0 0,1 0-1 0 0,0 0 1 0 0,0 1-1 0 0,0-1 1 0 0,-1 0-1 0 0,1 0 1 0 0,0 0-1 0 0,0 0 1 0 0,-1 1-1 0 0,1-1 1 0 0,0 0-1 0 0,0 0 1 0 0,-1 0-1 0 0,1 0 1 0 0,0 0-1 0 0,-1 0 1 0 0,1 0-1 0 0,0 0 1 0 0,0 0-1 0 0,-1 0 1 0 0,1 0-1 0 0,0 0 1 0 0,-1 0-1 0 0,1 0 1 0 0,0 0-1 0 0,0 0 1 0 0,-1 0-1 0 0,1 0 1 0 0,-12-7 97 0 0,8 3-73 0 0,2 2-7 0 0,1 1 0 0 0,-1-1 1 0 0,1 0-1 0 0,-1 0 0 0 0,1 0 0 0 0,0 0 0 0 0,0 0 1 0 0,0 0-1 0 0,0 0 0 0 0,-1-4 0 0 0,1 6 33 0 0,3-16 224 0 0,-1 16-268 0 0,1-1 1 0 0,-1 1-1 0 0,1 0 0 0 0,-1 0 0 0 0,1 0 0 0 0,-1 0 0 0 0,1 1 1 0 0,-1-1-1 0 0,1 0 0 0 0,-1 1 0 0 0,1-1 0 0 0,-1 1 1 0 0,1-1-1 0 0,-1 1 0 0 0,1 0 0 0 0,-1 0 0 0 0,0-1 0 0 0,2 3 1 0 0,-2-3 13 0 0,-1 0-16 0 0,1 1 1 0 0,-1-1-1 0 0,0 0 1 0 0,1 0 0 0 0,-1 0-1 0 0,0 1 1 0 0,0-1 0 0 0,1 0-1 0 0,-1 1 1 0 0,0-1-1 0 0,0 0 1 0 0,1 0 0 0 0,-1 1-1 0 0,0-1 1 0 0,0 0-1 0 0,0 1 1 0 0,0-1 0 0 0,1 0-1 0 0,-1 1 1 0 0,0-1-1 0 0,0 1 1 0 0,0-1 0 0 0,0 0-1 0 0,0 1 1 0 0,0-1 0 0 0,0 0-1 0 0,0 1 1 0 0,0-1-1 0 0,0 1 1 0 0,0-1 0 0 0,0 0-1 0 0,0 1 1 0 0,0-1-1 0 0,-1 0 1 0 0,1 1 0 0 0,0-1-1 0 0,0 0 1 0 0,0 1 0 0 0,-1-1-1 0 0,1 0 1 0 0,0 1-1 0 0,0-1 1 0 0,-1 0 0 0 0,1 0-1 0 0,0 1 1 0 0,0-1-1 0 0,-1 0 1 0 0,1 0 0 0 0,0 1-1 0 0,-1-1 1 0 0,0 0 0 0 0,0 0 61 0 0,0-2-20 0 0,-1-1 0 0 0,1-1-1 0 0,0 1 1 0 0,0 0 0 0 0,0 0-1 0 0,0 0 1 0 0,1-1 0 0 0,-1 1-1 0 0,1 0 1 0 0,0-7 0 0 0,0 9-10 0 0,0 1-37 0 0,0 1-1 0 0,0-1 1 0 0,0 0 0 0 0,0 0 0 0 0,0 0 0 0 0,1 0-1 0 0,-1 0 1 0 0,0 0 0 0 0,0 0 0 0 0,0 0 0 0 0,0 0-1 0 0,0 0 1 0 0,1 0 0 0 0,-1 0 0 0 0,0 0 0 0 0,0 0-1 0 0,0 0 1 0 0,0 0 0 0 0,1 0 0 0 0,-1 0 0 0 0,0 0-1 0 0,0 0 1 0 0,0 0 0 0 0,0 0 0 0 0,1 0-1 0 0,-1 0 1 0 0,0 0 0 0 0,0 0 0 0 0,0 0 0 0 0,0 0-1 0 0,0 0 1 0 0,1 0 0 0 0,-1 0 0 0 0,0 0 0 0 0,0-1-1 0 0,0 1 1 0 0,0 0 0 0 0,0 0 0 0 0,0 0 0 0 0,0 0-1 0 0,0 0 1 0 0,1 0 0 0 0,-1-1 0 0 0,0 1 0 0 0,0 0-1 0 0,0 0 1 0 0,0 0 0 0 0,0 0 0 0 0,0-1-1 0 0,0 1 1 0 0,0 0 0 0 0,0 0 0 0 0,0 0 0 0 0,0 0-1 0 0,0 0 1 0 0,0-1 0 0 0,0 1 0 0 0,0 0 0 0 0,0 0-1 0 0,0 0 1 0 0,9 8 10 0 0,-7-5-6 0 0,0 0 0 0 0,-1 0 0 0 0,1 1 0 0 0,-1-1 0 0 0,0 0 0 0 0,1 5 0 0 0,3 8 16 0 0,-3-10-15 0 0,-3-2-2 0 0,-4-4-6 0 0,1-1-5 0 0,1-2 2 0 0,2 1-2 0 0,-5-7-4 0 0,6 8 6 0 0,-1 1-1 0 0,1-1 1 0 0,-1 0-1 0 0,1 1 1 0 0,0-1-1 0 0,-1 0 1 0 0,1 1 0 0 0,0-1-1 0 0,-1 0 1 0 0,1 1-1 0 0,0-1 1 0 0,0 0-1 0 0,0 1 1 0 0,0-1-1 0 0,0-1 1 0 0,1-8-78 0 0,4 10 73 0 0,-1 2 0 0 0,-2-1 1 0 0,-1 1 6 0 0,0 0 1 0 0,1 0 0 0 0,-1 0-1 0 0,0 1 1 0 0,0-1-1 0 0,0 0 1 0 0,-1 1-1 0 0,1-1 1 0 0,0 0-1 0 0,-1 1 1 0 0,0-1 0 0 0,1 1-1 0 0,-1-1 1 0 0,0 1-1 0 0,0-1 1 0 0,0 0-1 0 0,-1 1 1 0 0,1-1-1 0 0,-1 1 1 0 0,0 3 0 0 0,-2-1 0 0 0,-1 2 0 0 0,0-1 0 0 0,-1-3 0 0 0,1-1 0 0 0,-1-1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8T15:56:22.9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12239 10 15058,'-12238'0'0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38:31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0 10544 0 0,'2'6'16'0'0,"1"-1"0"0"0,-1 1 1 0 0,-1 0-1 0 0,1 0 1 0 0,-1 0-1 0 0,0 0 0 0 0,0 0 1 0 0,0 10-1 0 0,-6 52 240 0 0,0-25-162 0 0,-6 74 139 0 0,6-75-135 0 0,-2-5-25 0 0,-1 5-4 0 0,5-8-24 0 0,-2 100 17 0 0,3-22-26 0 0,3-80-67 0 0,-1-23 13 0 0,0 1 0 0 0,1-1 0 0 0,0 1 0 0 0,2 10 0 0 0,-1-13-6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0:34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18 112 1400 0 0,'0'0'768'0'0,"2"-2"-679"0"0,2-1-39 0 0,-3 2-10 0 0,0 0 0 0 0,0 0-1 0 0,0 0 1 0 0,0 0 0 0 0,0-1-1 0 0,0 1 1 0 0,0 0 0 0 0,0 0 0 0 0,0 0-1 0 0,1-3 609 0 0,-2 3-311 0 0,1-1 0 0 0,1 1 0 0 0,-1 0 0 0 0,0 0 0 0 0,0 0 0 0 0,0 0 0 0 0,1 0 0 0 0,1-1 0 0 0,1 8 29 0 0,-1 1 1 0 0,0 0-1 0 0,3 9 0 0 0,-3-7-32 0 0,-2-7-209 0 0,-1 6 442 0 0,-1-5-126 0 0,-1-10-288 0 0,-1-6 6 0 0,1 0 0 0 0,1 0-1 0 0,0 0 1 0 0,1 0 0 0 0,1-15-1 0 0,0-7 470 0 0,-1 35-421 0 0,0-1-201 0 0,0 1-1 0 0,0 0 1 0 0,0 0-1 0 0,0 0 1 0 0,1 0 0 0 0,-1-1-1 0 0,0 1 1 0 0,0 0 0 0 0,0 0-1 0 0,0 0 1 0 0,0 0-1 0 0,0 0 1 0 0,0 0 0 0 0,0-1-1 0 0,0 1 1 0 0,0 0-1 0 0,0 0 1 0 0,1 0 0 0 0,-1 0-1 0 0,0 0 1 0 0,0 0-1 0 0,0 0 1 0 0,0 0 0 0 0,0-1-1 0 0,0 1 1 0 0,1 0 0 0 0,-1 0-1 0 0,0 0 1 0 0,0 0-1 0 0,0 0 1 0 0,0 0 0 0 0,1 0-1 0 0,-1 0 1 0 0,0 0-1 0 0,0 0 1 0 0,0 0 0 0 0,0 0-1 0 0,0 0 1 0 0,1 0 0 0 0,-1 0-1 0 0,0 0 1 0 0,0 0-1 0 0,0 0 1 0 0,0 0 0 0 0,0 0-1 0 0,1 0 1 0 0,-1 1-1 0 0,0-1 1 0 0,5 9 178 0 0,0 12-11 0 0,-4-12-127 0 0,1-3 12 0 0,-1 0 0 0 0,-1-1 1 0 0,1 1-1 0 0,-1 0 0 0 0,0 0 0 0 0,-1 0 1 0 0,-1 8-1 0 0,2-12-35 0 0,-1-1 0 0 0,1 1 0 0 0,-1 0 0 0 0,0 0 0 0 0,0-1 1 0 0,1 1-1 0 0,-1-1 0 0 0,0 1 0 0 0,-1-1 0 0 0,1 1 0 0 0,0-1 0 0 0,-3 3 0 0 0,3-4-14 0 0,0 1 0 0 0,0-1 0 0 0,0 1 0 0 0,0-1 0 0 0,0 1 0 0 0,0-1 0 0 0,0 1 0 0 0,-1-1 0 0 0,1 0-1 0 0,0 0 1 0 0,0 0 0 0 0,0 0 0 0 0,-1 0 0 0 0,1 0 0 0 0,0 0 0 0 0,0 0 0 0 0,0 0 0 0 0,-1 0 0 0 0,-1-1 0 0 0,-12-12 32 0 0,7 7-24 0 0,-3-6 13 0 0,10 10-22 0 0,-1-2 0 0 0,1 4 1 0 0,1-7 78 0 0,2 7-83 0 0,-1 1 0 0 0,1-1 0 0 0,0 1 0 0 0,-1-1 0 0 0,1 1 0 0 0,0 0 0 0 0,-1-1 0 0 0,1 1 0 0 0,-1 0 0 0 0,1 0 1 0 0,-1 0-1 0 0,1 0 0 0 0,-1 1 0 0 0,0-1 0 0 0,1 0 0 0 0,0 2 0 0 0,21 28 85 0 0,-13-17-10 0 0,-9-12-49 0 0,1 0 0 0 0,-1 0 0 0 0,0 0 1 0 0,0 0-1 0 0,0 1 0 0 0,0-1 0 0 0,0 0 0 0 0,0 0 1 0 0,-1 1-1 0 0,2 3 0 0 0,-3-5 63 0 0,-1 0-67 0 0,2-1-24 0 0,0 0 0 0 0,0 0 0 0 0,-1 1-1 0 0,1-1 1 0 0,0 0 0 0 0,0 0 0 0 0,-1 0 0 0 0,1 0 0 0 0,0 0 0 0 0,0 1 0 0 0,-1-1 0 0 0,1 0 0 0 0,0 0 0 0 0,-1 0 0 0 0,1 0 0 0 0,0 0 0 0 0,-1 0 0 0 0,1 0 0 0 0,0 0 0 0 0,-1 0 0 0 0,1 0 0 0 0,0 0 0 0 0,0 0 0 0 0,-1-1 0 0 0,1 1 0 0 0,0 0 0 0 0,-1 0 0 0 0,1 0 0 0 0,0 0 0 0 0,0 0 0 0 0,-1-1 0 0 0,1 1 0 0 0,0 0 0 0 0,0 0 0 0 0,-1 0 0 0 0,1-1 0 0 0,-1 0 4 0 0,0-1 0 0 0,1 1 0 0 0,-1-1 0 0 0,0 1 1 0 0,0 0-1 0 0,0 0 0 0 0,0 0 0 0 0,-1 0 0 0 0,1 0 0 0 0,0 0 0 0 0,-2-2 1 0 0,1 3-3 0 0,1-1 0 0 0,0 0 0 0 0,-1 0 0 0 0,1-1 0 0 0,0 1 0 0 0,0 0 0 0 0,0 0 0 0 0,0 0 0 0 0,0-1 0 0 0,0 1 0 0 0,0-1 1 0 0,-1-1-1 0 0,1-1 7 0 0,-1-1 0 0 0,1 1 0 0 0,0 0 0 0 0,0 0 0 0 0,1-1 0 0 0,-1 1 0 0 0,1-8 0 0 0,0 8-3 0 0,0 3 0 0 0,0 1-6 0 0,0-1 1 0 0,0 0 0 0 0,1 0-1 0 0,-1 1 1 0 0,0-1 0 0 0,0 0 0 0 0,1 1-1 0 0,-1-1 1 0 0,1 1 0 0 0,-1-1 0 0 0,1 0-1 0 0,-1 1 1 0 0,1-1 0 0 0,-1 1-1 0 0,1-1 1 0 0,-1 1 0 0 0,1 0 0 0 0,0-1-1 0 0,-1 1 1 0 0,1 0 0 0 0,0-1 0 0 0,-1 1-1 0 0,1 0 1 0 0,0 0 0 0 0,-1-1 0 0 0,1 1-1 0 0,0 0 1 0 0,0 0 0 0 0,-1 0-1 0 0,1 0 1 0 0,0 0 0 0 0,0 0 0 0 0,-1 0-1 0 0,1 0 1 0 0,0 0 0 0 0,0 1 0 0 0,-1-1-1 0 0,1 0 1 0 0,0 0 0 0 0,-1 1-1 0 0,1-1 1 0 0,0 1 0 0 0,3 1 15 0 0,0 1 1 0 0,0 0-1 0 0,-1 1 1 0 0,0-1-1 0 0,1 0 1 0 0,-1 1-1 0 0,0 0 1 0 0,-1 0-1 0 0,1-1 1 0 0,-1 2 0 0 0,0-1-1 0 0,0 0 1 0 0,0 0-1 0 0,0 1 1 0 0,-1-1-1 0 0,2 8 1 0 0,-3-11-15 0 0,0-1-1 0 0,0 1 1 0 0,1-1 0 0 0,-1 1 0 0 0,0-1 0 0 0,0 1 0 0 0,0-1 0 0 0,0 1 0 0 0,0-1 0 0 0,0 1 0 0 0,-1-1 0 0 0,1 0 0 0 0,0 1 0 0 0,0-1 0 0 0,0 1 0 0 0,0-1 0 0 0,0 1 0 0 0,-1-1 0 0 0,1 1 0 0 0,0-1 0 0 0,0 0 0 0 0,-1 1 0 0 0,1-1 0 0 0,0 1 0 0 0,-1-1 0 0 0,1 0 0 0 0,0 0 0 0 0,-1 1 0 0 0,1-1 0 0 0,-1 0-1 0 0,1 1 1 0 0,-1-1 0 0 0,1 0 0 0 0,0 0 0 0 0,-1 0 0 0 0,1 1 0 0 0,-1-1 0 0 0,1 0 0 0 0,-1 0 0 0 0,1 0 0 0 0,-1 0 0 0 0,0 0 0 0 0,-1 0 6 0 0,1 0 0 0 0,-1 0 0 0 0,0 0-1 0 0,0 0 1 0 0,0 0 0 0 0,0-1 0 0 0,-3 0 0 0 0,-1-1 14 0 0,1-1 0 0 0,0 1 0 0 0,0-1 0 0 0,-8-6 0 0 0,11 8-18 0 0,0-1 1 0 0,0 1-1 0 0,1-1 0 0 0,-1 0 0 0 0,1 1 0 0 0,-1-1 0 0 0,1 0 0 0 0,0 0 0 0 0,0 0 0 0 0,0 0 0 0 0,0-1 1 0 0,0 1-1 0 0,0 0 0 0 0,-1-4 0 0 0,0 2-3 0 0,2 3-1 0 0,-1-1 1 0 0,1 1-1 0 0,-1 0 1 0 0,1 0-1 0 0,-1-1 0 0 0,1 1 1 0 0,0 0-1 0 0,0-1 1 0 0,-1 1-1 0 0,1 0 1 0 0,0-1-1 0 0,0 0 1 0 0,0 0 0 0 0,0 1 0 0 0,0 0 1 0 0,0 0-1 0 0,-1 0 1 0 0,1 0-1 0 0,0-1 1 0 0,0 1-1 0 0,1 0 1 0 0,-1 0-1 0 0,0 0 1 0 0,0 0-1 0 0,1 0 1 0 0,-1-1-1 0 0,0 1 0 0 0,1 0 1 0 0,-1 0-1 0 0,1 0 1 0 0,-1 0-1 0 0,1 0 1 0 0,0 0-1 0 0,-1 0 1 0 0,1 0-1 0 0,1 0 1 0 0,-1 0 0 0 0,0 1 0 0 0,1-1 0 0 0,-1 1 0 0 0,1 0 0 0 0,-1-1 0 0 0,0 1 0 0 0,1 0 0 0 0,-1 0 0 0 0,0 0 0 0 0,1 0 0 0 0,-1 0 0 0 0,1 0 0 0 0,-1 1 0 0 0,0-1 0 0 0,1 0 0 0 0,-1 1 0 0 0,0-1 0 0 0,2 1 1 0 0,3 2 7 0 0,-1-1 0 0 0,1 1 1 0 0,-1 0-1 0 0,0 0 0 0 0,0 0 1 0 0,0 1-1 0 0,7 7 1 0 0,-10-9 1 0 0,1 0 0 0 0,-1 0 1 0 0,0 1-1 0 0,0 0 1 0 0,0-1-1 0 0,-1 1 0 0 0,1 0 1 0 0,0 0-1 0 0,-1 0 1 0 0,0 0-1 0 0,0 0 0 0 0,0 0 1 0 0,0 0-1 0 0,0 0 0 0 0,0 6 1 0 0,-1-8-14 0 0,0-1 0 0 0,0 1 1 0 0,0-1-1 0 0,0 0 0 0 0,0 1 1 0 0,0-1-1 0 0,-1 1 0 0 0,1-1 1 0 0,0 0-1 0 0,0 1 0 0 0,0-1 1 0 0,0 0-1 0 0,-1 1 0 0 0,1-1 1 0 0,0 0-1 0 0,0 1 0 0 0,-1-1 1 0 0,1 0-1 0 0,0 1 0 0 0,0-1 1 0 0,-1 0-1 0 0,1 0 0 0 0,0 1 0 0 0,-1-1 1 0 0,1 0-1 0 0,0 0 0 0 0,-1 0 1 0 0,0 1-1 0 0,-14 0 15 0 0,-15-10-7 0 0,28 8-8 0 0,0 0 0 0 0,0 0 0 0 0,0-1 0 0 0,0 1 0 0 0,0 0 0 0 0,1-1 0 0 0,-3-2 0 0 0,-1-1-1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0:36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12 96 0 0,'0'0'5107'0'0,"-3"-2"-4917"0"0,-6-6-47 0 0,6 6 201 0 0,-19 10 1960 0 0,19-6-2220 0 0,1 0 0 0 0,-1-1 0 0 0,0 1 0 0 0,1 0 1 0 0,-1 0-1 0 0,1 1 0 0 0,0-1 0 0 0,0 1 0 0 0,0-1 0 0 0,0 1 1 0 0,0-1-1 0 0,0 1 0 0 0,1 0 0 0 0,-1 0 0 0 0,1 0 0 0 0,0 0 1 0 0,0 0-1 0 0,0 0 0 0 0,-1 6 0 0 0,0 7 71 0 0,0-1 0 0 0,1 32 0 0 0,1-28 127 0 0,0-1-107 0 0,0 0 0 0 0,2 0 1 0 0,0 0-1 0 0,1 0 0 0 0,1-1 0 0 0,0 1 0 0 0,13 29 0 0 0,-14-38-84 0 0,2-1 1 0 0,-1 1-1 0 0,1-1 0 0 0,0 0 1 0 0,1 0-1 0 0,0 0 0 0 0,0-1 1 0 0,1 0-1 0 0,0 0 0 0 0,0-1 1 0 0,1 0-1 0 0,-1 0 0 0 0,1-1 1 0 0,1 0-1 0 0,-1 0 0 0 0,11 4 1 0 0,-14-7-49 0 0,-1-1 1 0 0,1 1 0 0 0,0-1 0 0 0,9 1-1 0 0,-4-2 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0:38.2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6928 0 0,'0'0'557'0'0,"2"2"-466"0"0,0-1-71 0 0,-1 1 0 0 0,1-1 1 0 0,-1 0-1 0 0,0 1 0 0 0,0-1 1 0 0,0 1-1 0 0,0 0 0 0 0,0-1 1 0 0,0 1-1 0 0,0 0 0 0 0,-1-1 1 0 0,1 1-1 0 0,-1 0 0 0 0,1 0 1 0 0,-1 0-1 0 0,1-1 0 0 0,-1 1 0 0 0,0 0 1 0 0,0 0-1 0 0,0 2 0 0 0,7 162 1274 0 0,-6-157-1152 0 0,-1 0 0 0 0,2 0 0 0 0,-1 0 0 0 0,1 0 0 0 0,1 0 0 0 0,-1-1 0 0 0,7 13 0 0 0,-9-20 10 0 0,6 4 160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0:39.0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0 5624 0 0,'0'0'3856'0'0,"-3"2"-3744"0"0,-1 0-79 0 0,1 0 1 0 0,-1 0 0 0 0,1 0 0 0 0,0 1-1 0 0,0-1 1 0 0,0 1 0 0 0,0 0 0 0 0,0 0-1 0 0,0 0 1 0 0,1 1 0 0 0,0-1 0 0 0,-1 0-1 0 0,-2 7 1 0 0,2-3 19 0 0,0 0 0 0 0,1 0 0 0 0,0 0 1 0 0,0 1-1 0 0,1-1 0 0 0,0 1 0 0 0,-1 7 0 0 0,2-3 9 0 0,0 0 1 0 0,0 0-1 0 0,1 0 0 0 0,1-1 1 0 0,0 1-1 0 0,4 13 0 0 0,-5-19-30 0 0,1-1 0 0 0,0 0 0 0 0,1 0-1 0 0,0 0 1 0 0,-1 0 0 0 0,1 0 0 0 0,1 0-1 0 0,-1-1 1 0 0,1 0 0 0 0,0 1-1 0 0,0-1 1 0 0,0-1 0 0 0,0 1 0 0 0,1-1-1 0 0,4 4 1 0 0,1-1 91 0 0,1 0 0 0 0,21 8 0 0 0,-29-13-94 0 0,0 0 1 0 0,0 0 0 0 0,0-1-1 0 0,0 1 1 0 0,1-1 0 0 0,-1 1-1 0 0,0-1 1 0 0,0 0 0 0 0,0 0-1 0 0,0 0 1 0 0,1-1 0 0 0,-1 1 0 0 0,0-1-1 0 0,0 0 1 0 0,0 0 0 0 0,3-1-1 0 0,-5 2-12 0 0,0-1 1 0 0,1 0-1 0 0,-1 1 0 0 0,0-1 0 0 0,0 0 0 0 0,0 0 0 0 0,0 1 0 0 0,0-1 1 0 0,0 0-1 0 0,0 0 0 0 0,0 0 0 0 0,-1 0 0 0 0,1 0 0 0 0,0-1 0 0 0,0 1 1 0 0,-1 0-1 0 0,1 0 0 0 0,-1 0 0 0 0,1-1 0 0 0,-1 1 0 0 0,1-2 0 0 0,-1 1-3 0 0,0 0 0 0 0,0 0 0 0 0,0 0 0 0 0,-1 0 0 0 0,1 0 0 0 0,0 1-1 0 0,-1-1 1 0 0,1 0 0 0 0,-1 0 0 0 0,0 0 0 0 0,0 0 0 0 0,0 1 0 0 0,-1-3 0 0 0,0 1 5 0 0,0-1 1 0 0,-1 1-1 0 0,1 0 1 0 0,-1 1-1 0 0,0-1 1 0 0,1 0 0 0 0,-1 1-1 0 0,0-1 1 0 0,-1 1-1 0 0,1 0 1 0 0,0 0-1 0 0,-1 0 1 0 0,-6-2 0 0 0,7 4-3 0 0,1 0 1 0 0,-1 0-1 0 0,1 0 1 0 0,-1 0 0 0 0,0 0-1 0 0,1 1 1 0 0,-1-1-1 0 0,1 1 1 0 0,-1-1 0 0 0,1 1-1 0 0,-5 2 1 0 0,6-2-9 0 0,-1-1 0 0 0,1 1 1 0 0,-1 0-1 0 0,1 0 1 0 0,0 0-1 0 0,-1-1 0 0 0,1 1 1 0 0,0 1-1 0 0,0-1 0 0 0,0 0 1 0 0,0 0-1 0 0,0 0 1 0 0,0 1-1 0 0,0-1 0 0 0,0 0 1 0 0,0 1-1 0 0,0-1 0 0 0,1 1 1 0 0,-1-1-1 0 0,0 3 17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0:40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 7832 0 0,'0'0'192'0'0,"2"-1"1"0"0,-1 1-138 0 0,-1 0 0 0 0,1 0 1 0 0,0 0-1 0 0,-1 0 0 0 0,1 0 0 0 0,0 0 0 0 0,-1 0 1 0 0,1 0-1 0 0,0 0 0 0 0,-1-1 0 0 0,1 1 0 0 0,-1 0 1 0 0,1 0-1 0 0,-1-1 0 0 0,1 1 0 0 0,0-1 0 0 0,-1 1 1 0 0,1 0-1 0 0,-1-1 0 0 0,0 1 0 0 0,1-1 0 0 0,-1 1 1 0 0,1-1-1 0 0,-1 1 0 0 0,0-1 0 0 0,1 1 0 0 0,-1-1 1 0 0,0 0-1 0 0,1 1 0 0 0,-1-1 0 0 0,0 1 0 0 0,0-1 1 0 0,0 0-1 0 0,0 1 0 0 0,0-1 0 0 0,0 0 0 0 0,1 1 1 0 0,-2-1-1 0 0,1-1 0 0 0,0 1 72 0 0,9-11 426 0 0,-5 10-541 0 0,-1 0 1 0 0,1 1-1 0 0,0-1 0 0 0,0 1 1 0 0,0 0-1 0 0,0 1 0 0 0,0-1 1 0 0,0 0-1 0 0,0 1 0 0 0,0 0 1 0 0,0 0-1 0 0,0 1 0 0 0,0-1 0 0 0,0 1 1 0 0,0-1-1 0 0,0 1 0 0 0,0 0 1 0 0,6 3-1 0 0,-5-2-16 0 0,-1 0-1 0 0,0 1 1 0 0,0-1-1 0 0,0 1 1 0 0,0-1-1 0 0,0 1 1 0 0,-1 0 0 0 0,1 1-1 0 0,-1-1 1 0 0,0 1-1 0 0,0-1 1 0 0,0 1-1 0 0,0 0 1 0 0,-1 0 0 0 0,0 0-1 0 0,3 5 1 0 0,1 12 2 0 0,-1 0 1 0 0,0 1 0 0 0,-2-1-1 0 0,0 1 1 0 0,-1 41 0 0 0,-2-56 10 0 0,0 0 0 0 0,-1 0 0 0 0,1 0 0 0 0,-1 0 0 0 0,-1 0 0 0 0,1-1 0 0 0,-4 9 0 0 0,4-13-6 0 0,0 0 0 0 0,0 0 1 0 0,0 0-1 0 0,-1 1 0 0 0,1-1 1 0 0,-1 0-1 0 0,1-1 0 0 0,-1 1 1 0 0,0 0-1 0 0,0 0 0 0 0,0-1 1 0 0,0 1-1 0 0,0-1 0 0 0,0 0 1 0 0,0 1-1 0 0,0-1 0 0 0,-1 0 1 0 0,1 0-1 0 0,0-1 0 0 0,-1 1 1 0 0,1 0-1 0 0,0-1 0 0 0,-4 1 1 0 0,2-1 11 0 0,0 0 0 0 0,0-1 0 0 0,0 1 0 0 0,0-1 0 0 0,1 0 0 0 0,-1 0 0 0 0,0 0 0 0 0,0 0 0 0 0,0-1-1 0 0,1 0 1 0 0,-1 1 0 0 0,1-1 0 0 0,-1-1 0 0 0,1 1 0 0 0,0 0 0 0 0,0-1 0 0 0,0 0 0 0 0,0 0 0 0 0,1 1 0 0 0,-5-8 0 0 0,5 8 2 0 0,0-1-1 0 0,1 0 1 0 0,0 0 0 0 0,0 0-1 0 0,0 0 1 0 0,0 0-1 0 0,0 0 1 0 0,1 0-1 0 0,-1 0 1 0 0,1 0-1 0 0,0-6 1 0 0,0 8 4 0 0,6-4 53 0 0,2 5-56 0 0,0 0 1 0 0,0 1-1 0 0,0 0 1 0 0,-1 0-1 0 0,1 1 1 0 0,0 0-1 0 0,12 6 1 0 0,16 3 54 0 0,-26-8-44 0 0,1 1-1 0 0,10 5 1 0 0,-12-5-4 0 0,0 0 0 0 0,0-1 0 0 0,12 3 1 0 0,-13-4-10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0:41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7232 0 0,'0'0'98'0'0,"3"1"9"0"0,26 3 685 0 0,53-1 0 0 0,-22-8 85 0 0,-59 5-825 0 0,-1 0-43 0 0,1 0 0 0 0,-1 0-1 0 0,0 0 1 0 0,0 0-1 0 0,0 0 1 0 0,0 0-1 0 0,0 0 1 0 0,1-1 0 0 0,-1 1-1 0 0,0 0 1 0 0,0 0-1 0 0,0 0 1 0 0,0 0-1 0 0,0 0 1 0 0,1-1 0 0 0,-1 1-1 0 0,0 0 1 0 0,0 0-1 0 0,0 0 1 0 0,0 0 0 0 0,0-1-1 0 0,0 1 1 0 0,0 0-1 0 0,0 0 1 0 0,0 0-1 0 0,0 0 1 0 0,0-1 0 0 0,0 1-1 0 0,0 0 1 0 0,0 0-1 0 0,0 0 1 0 0,0-1 0 0 0,0 1-1 0 0,0 0 1 0 0,0 0-1 0 0,0 0 1 0 0,0-1-1 0 0,0 1 1 0 0,-5-1 0 0 0,0 0 0 0 0,1 1 0 0 0,-1-1-1 0 0,0 1 1 0 0,0 0 0 0 0,0 1 0 0 0,-5 0 0 0 0,-37 8 36 0 0,42-8-38 0 0,2 0 1 0 0,-1 0 0 0 0,1 0 0 0 0,0 0 0 0 0,-1 0 0 0 0,1 1 0 0 0,0-1 0 0 0,-1 1 0 0 0,-3 3 0 0 0,7-5-8 0 0,0 1 1 0 0,0-1 0 0 0,-1 1 0 0 0,1-1-1 0 0,0 1 1 0 0,0-1 0 0 0,0 1-1 0 0,0-1 1 0 0,0 1 0 0 0,0-1 0 0 0,0 1-1 0 0,0-1 1 0 0,0 1 0 0 0,0-1 0 0 0,0 1-1 0 0,1-1 1 0 0,-1 1 0 0 0,0-1-1 0 0,0 1 1 0 0,0-1 0 0 0,1 1 0 0 0,-1-1-1 0 0,0 1 1 0 0,1-1 0 0 0,-1 1-1 0 0,0-1 1 0 0,1 0 0 0 0,-1 1 0 0 0,0-1-1 0 0,1 0 1 0 0,0 1 0 0 0,10 9 9 0 0,4 1 1 0 0,25 14 0 0 0,-29-19-9 0 0,0 0 1 0 0,-1 1 0 0 0,1 0-1 0 0,-1 1 1 0 0,13 13-1 0 0,-15-12 1 0 0,-1 0 1 0 0,0 0-1 0 0,0 1 0 0 0,-1 0 0 0 0,-1 0 0 0 0,1 0 0 0 0,-2 1 1 0 0,1 0-1 0 0,-2 0 0 0 0,4 15 0 0 0,-6-25 4 0 0,-1 0 0 0 0,0 0 0 0 0,0 0 1 0 0,0 0-1 0 0,0 0 0 0 0,0 0 0 0 0,0 0 0 0 0,0 0 0 0 0,-1 0 0 0 0,1 0 0 0 0,0 0 0 0 0,-1 0 1 0 0,1 0-1 0 0,0 0 0 0 0,-1 0 0 0 0,1 0 0 0 0,-1 0 0 0 0,1 0 0 0 0,-1-1 0 0 0,0 1 1 0 0,-1 1-1 0 0,1-1 11 0 0,-1 1-1 0 0,0-1 1 0 0,0 0 0 0 0,0 0 0 0 0,0 0 0 0 0,0 0-1 0 0,0 0 1 0 0,0 0 0 0 0,-3 0 0 0 0,-5 1 60 0 0,0-1 0 0 0,-1 0 1 0 0,-12-1-1 0 0,19 0-54 0 0,-6 0 43 0 0,1-1 0 0 0,0-1-1 0 0,0 1 1 0 0,-11-5 0 0 0,4 2 118 0 0,14 3-138 0 0,-1 0 1 0 0,1 0-1 0 0,-1 0 1 0 0,1 0-1 0 0,0 0 0 0 0,0-1 1 0 0,-1 0-1 0 0,1 1 1 0 0,-3-4-1 0 0,2-1 47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0:41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0 9144 0 0,'0'0'0'0'0,"-7"18"144"0"0,4-9 8 0 0,-1-1 0 0 0,1 4 0 0 0,-2-2-72 0 0,0 1 0 0 0,0 0 0 0 0,-1 1 16 0 0,0-1 144 0 0,0-4 8 0 0,2-2 248 0 0,-2 3-272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0:42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96 0 0,'0'0'2793'0'0,"3"1"-2650"0"0,-2 0-119 0 0,0 0-1 0 0,0 0 1 0 0,0 0-1 0 0,0 0 1 0 0,0 1 0 0 0,0-1-1 0 0,-1 0 1 0 0,1 0-1 0 0,0 1 1 0 0,-1-1 0 0 0,1 0-1 0 0,0 1 1 0 0,-1-1-1 0 0,0 0 1 0 0,1 3 0 0 0,1 26 680 0 0,-2-27-641 0 0,6 221 2454 0 0,-5-194-1540 0 0,7 39 0 0 0,-5-56 119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0:42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 7328 0 0,'0'0'497'0'0,"-1"3"-342"0"0,-1 2-93 0 0,0 1 0 0 0,0-1 0 0 0,1 1 0 0 0,0 0 1 0 0,0-1-1 0 0,0 9 0 0 0,1 39 568 0 0,0-39-435 0 0,0 2-27 0 0,1 1 0 0 0,1-1 0 0 0,0 1 0 0 0,1-1 1 0 0,1 0-1 0 0,7 23 0 0 0,-8-34-97 0 0,-1 0 1 0 0,1 0-1 0 0,0 0 0 0 0,0 0 0 0 0,0-1 1 0 0,1 1-1 0 0,0-1 0 0 0,0 0 1 0 0,0 0-1 0 0,0 0 0 0 0,1 0 0 0 0,6 4 1 0 0,-9-7-62 0 0,-1-1-1 0 0,1 1 1 0 0,-1-1 0 0 0,1 1 0 0 0,-1-1 0 0 0,1 1 0 0 0,0-1 0 0 0,-1 0-1 0 0,1 0 1 0 0,-1 0 0 0 0,1 0 0 0 0,0 0 0 0 0,-1 0 0 0 0,1-1 0 0 0,-1 1 0 0 0,1 0-1 0 0,0-1 1 0 0,-1 1 0 0 0,1-1 0 0 0,-1 0 0 0 0,1 1 0 0 0,-1-1 0 0 0,0 0-1 0 0,1 0 1 0 0,-1 0 0 0 0,0 0 0 0 0,0 0 0 0 0,0 0 0 0 0,1 0 0 0 0,-1-1 0 0 0,0 1-1 0 0,0 0 1 0 0,-1 0 0 0 0,1-1 0 0 0,1-2 0 0 0,1-2 4 0 0,-1 0-1 0 0,1 0 1 0 0,-1 0 0 0 0,-1 0 0 0 0,1-1-1 0 0,-1 1 1 0 0,1-10 0 0 0,0-11 19 0 0,-2 1 0 0 0,-5-53 1 0 0,4 69-30 0 0,-1 0 1 0 0,-1 0-1 0 0,1 0 1 0 0,-2 1 0 0 0,1-1-1 0 0,-1 1 1 0 0,-1-1 0 0 0,1 1-1 0 0,-2 1 1 0 0,-11-16 0 0 0,12 18-5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0:43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41 6224 0 0,'0'3'94'0'0,"-4"12"22"0"0,1 0-1 0 0,1 1 0 0 0,1 0 0 0 0,0-1 0 0 0,1 1 0 0 0,1 0 0 0 0,0-1 0 0 0,1 1 0 0 0,0-1 0 0 0,7 22 0 0 0,-7-32-76 0 0,0 0 1 0 0,0-1-1 0 0,0 1 1 0 0,1-1-1 0 0,-1 1 1 0 0,1-1-1 0 0,0 0 1 0 0,1 0-1 0 0,-1 0 1 0 0,1 0 0 0 0,-1-1-1 0 0,1 1 1 0 0,6 3-1 0 0,-3-3 15 0 0,-5-3-33 0 0,1 1 0 0 0,-1-1-1 0 0,1 0 1 0 0,0 0-1 0 0,-1 0 1 0 0,1 0 0 0 0,4 0-1 0 0,-6-1-16 0 0,0 0-1 0 0,0 0 1 0 0,-1 0-1 0 0,1 0 1 0 0,0 0-1 0 0,0-1 1 0 0,0 1-1 0 0,0 0 1 0 0,-1-1-1 0 0,1 1 1 0 0,0 0-1 0 0,0-1 1 0 0,-1 1-1 0 0,1-1 1 0 0,0 1-1 0 0,-1-1 1 0 0,1 0-1 0 0,0 1 1 0 0,-1-1-1 0 0,1 0 1 0 0,-1 1-1 0 0,1-1 1 0 0,-1 0-1 0 0,1 0 1 0 0,-1 1-1 0 0,0-1 1 0 0,1 0-1 0 0,-1 0 1 0 0,1-1-1 0 0,1-6 4 0 0,0 1 1 0 0,0-1-1 0 0,-1 0 0 0 0,0 0 0 0 0,-1 0 1 0 0,1-10-1 0 0,-7-49 23 0 0,5 57-26 0 0,-2-10 39 0 0,-8-32-1 0 0,9 44-19 0 0,0 1-1 0 0,-1 0 0 0 0,0 0 1 0 0,0 0-1 0 0,-1 0 1 0 0,0 0-1 0 0,-7-9 0 0 0,-8 2 240 0 0,18 14-214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38:32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526 323 7328 0 0,'0'-4'49'0'0,"0"2"-35"0"0,0-1-1 0 0,0 1 1 0 0,0 0 0 0 0,0-1-1 0 0,-1 1 1 0 0,1 0-1 0 0,-1-1 1 0 0,1 1 0 0 0,-1 0-1 0 0,0 0 1 0 0,0 0 0 0 0,0-1-1 0 0,0 1 1 0 0,0 0-1 0 0,0 0 1 0 0,-1 0 0 0 0,1 0-1 0 0,-1 1 1 0 0,1-1 0 0 0,-1 0-1 0 0,0 1 1 0 0,-2-3-1 0 0,-7-1 47 0 0,0 1-1 0 0,0 0 0 0 0,0 1 1 0 0,0 0-1 0 0,0 0 0 0 0,-1 1 0 0 0,1 1 1 0 0,-1 0-1 0 0,0 1 0 0 0,-20 1 0 0 0,-10-2 121 0 0,30 0-93 0 0,1 1 0 0 0,-22 1 1 0 0,-32 2 128 0 0,49-1-85 0 0,-34 1 1 0 0,42-3-95 0 0,1 0 0 0 0,0-1 0 0 0,0 0 0 0 0,0 0 0 0 0,0-1 0 0 0,0 0-1 0 0,-9-4 1 0 0,-3 0 54 0 0,16 5-53 0 0,0 0 1 0 0,0 0-1 0 0,0-1 1 0 0,0 1-1 0 0,0-1 1 0 0,-6-3-1 0 0,8 4-18 0 0,0 0 0 0 0,-1 0-1 0 0,1 0 1 0 0,0 1 0 0 0,0-2-1 0 0,0 1 1 0 0,0 0 0 0 0,0 0-1 0 0,0 0 1 0 0,0 0 0 0 0,1 0-1 0 0,-1-1 1 0 0,0 1 0 0 0,1 0-1 0 0,-1-1 1 0 0,1 1-1 0 0,-1-1 1 0 0,1 1 0 0 0,0 0-1 0 0,-1-1 1 0 0,1 1 0 0 0,0-1-1 0 0,0 1 1 0 0,0-1 0 0 0,0 1-1 0 0,0-1 1 0 0,1 1 0 0 0,-1 0-1 0 0,0-1 1 0 0,1 1 0 0 0,-1-1-1 0 0,1 1 1 0 0,-1 0 0 0 0,2-2-1 0 0,2-3 60 0 0,0 0 0 0 0,0 1 0 0 0,1-1 0 0 0,0 1 0 0 0,10-8-1 0 0,-3 2-55 0 0,1-1 116 0 0,0 1-1 0 0,1 1 0 0 0,21-12 1 0 0,-26 15-45 0 0,0 1 0 0 0,12-13 0 0 0,-13 12-15 0 0,0 0 0 0 0,12-8 1 0 0,-10 11-8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0:43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60 7024 0 0,'-1'2'153'0'0,"-1"7"-30"0"0,0 0 0 0 0,0 0 0 0 0,1-1 0 0 0,1 1-1 0 0,-1 0 1 0 0,1 0 0 0 0,1 0 0 0 0,0 0 0 0 0,0 0 0 0 0,1 0 0 0 0,0 0-1 0 0,0-1 1 0 0,1 1 0 0 0,0-1 0 0 0,1 0 0 0 0,0 0 0 0 0,0 0 0 0 0,0 0 0 0 0,9 11-1 0 0,3 1 248 0 0,-8-9-218 0 0,0 0 1 0 0,0-1 0 0 0,2 1 0 0 0,-1-2 0 0 0,1 1 0 0 0,17 11 0 0 0,-25-20-132 0 0,0 0 0 0 0,-1 0 0 0 0,1 0 0 0 0,0 0 0 0 0,0 0 0 0 0,0 0 0 0 0,0 0 0 0 0,0-1 0 0 0,0 1 0 0 0,1-1 0 0 0,-1 0 0 0 0,0 1 0 0 0,0-1 0 0 0,0 0 0 0 0,0 0 0 0 0,1-1 0 0 0,-1 1 0 0 0,0 0-1 0 0,0-1 1 0 0,0 1 0 0 0,0-1 0 0 0,0 0 0 0 0,0 1 0 0 0,0-1 0 0 0,0 0 0 0 0,0 0 0 0 0,0 0 0 0 0,-1-1 0 0 0,1 1 0 0 0,0 0 0 0 0,-1-1 0 0 0,1 1 0 0 0,-1-1 0 0 0,3-3 0 0 0,-1 1 12 0 0,0 0 0 0 0,-1-1 1 0 0,0 1-1 0 0,0-1 0 0 0,0 1 1 0 0,0-1-1 0 0,-1 0 0 0 0,1 0 1 0 0,-1 0-1 0 0,-1 0 0 0 0,1 0 1 0 0,-1 0-1 0 0,0-9 0 0 0,-4-14 78 0 0,-1 1-1 0 0,-2 0 0 0 0,-1 0 0 0 0,0 1 0 0 0,-16-30 1 0 0,22 50-75 0 0,0 0 1 0 0,-1 1-1 0 0,0-1 1 0 0,-1 1-1 0 0,1-1 1 0 0,-1 1-1 0 0,0 0 0 0 0,0 1 1 0 0,0-1-1 0 0,-9-6 1 0 0,6 6 34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0:45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0 4312 0 0,'0'0'1568'0'0,"2"1"-1439"0"0,8 2 6 0 0,-7-2 73 0 0,11 9 1928 0 0,-5 0-1865 0 0,0 1 0 0 0,-1 0 0 0 0,0 0 0 0 0,-1 0 0 0 0,10 23 0 0 0,-9-14 1 0 0,-1 0 0 0 0,9 41 0 0 0,-15-52-220 0 0,7 28 422 0 0,3 42 0 0 0,-10-68-379 0 0,-1 1 1 0 0,0-1 0 0 0,-1 1-1 0 0,0-1 1 0 0,0 1-1 0 0,-2-1 1 0 0,1 0 0 0 0,-6 13-1 0 0,-1 0 43 0 0,-2 0 0 0 0,-1 0 0 0 0,-1-1-1 0 0,-1-1 1 0 0,0 0 0 0 0,-2-1 0 0 0,-1 0-1 0 0,-23 21 1 0 0,26-30-71 0 0,0-2-4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3:12.6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26 96 0 0,'0'0'3592'0'0,"0"-25"-271"0"0,2 29-3106 0 0,-1 0-80 0 0,1 0 0 0 0,-1 0-1 0 0,0 0 1 0 0,0 0 0 0 0,0 0 0 0 0,-1 0-1 0 0,0 0 1 0 0,1 0 0 0 0,-1 0 0 0 0,-1 7-1 0 0,1-10-38 0 0,-13 7 935 0 0,12-8-998 0 0,1 0 0 0 0,-1-1 1 0 0,0 1-1 0 0,0 0 0 0 0,0 0 0 0 0,0 0 0 0 0,0-1 1 0 0,0 1-1 0 0,1 0 0 0 0,-1-1 0 0 0,0 1 0 0 0,0-1 1 0 0,0 1-1 0 0,1-1 0 0 0,-1 1 0 0 0,0-1 0 0 0,1 1 1 0 0,-1-1-1 0 0,1 0 0 0 0,-1 1 0 0 0,0-1 0 0 0,1 0 1 0 0,-1 0-1 0 0,1 0 0 0 0,0 1 0 0 0,-1-1 0 0 0,1 0 1 0 0,0 0-1 0 0,-1 0 0 0 0,1 0 0 0 0,0-1 0 0 0,-1-2 88 0 0,-1-1-1 0 0,2 0 0 0 0,-1 1 1 0 0,0-8-1 0 0,1 11-48 0 0,1 1 20 0 0,1 1 0 0 0,-1-1 1 0 0,0 1-1 0 0,0 0 0 0 0,0-1 0 0 0,0 1 1 0 0,1 0-1 0 0,-1 0 0 0 0,0 0 0 0 0,0 0 1 0 0,-1 0-1 0 0,1 0 0 0 0,2 2 0 0 0,-1-1-55 0 0,0 1 0 0 0,0-1 0 0 0,1 0 1 0 0,-1 0-1 0 0,1 0 0 0 0,5 3 0 0 0,-8-4 20 0 0,7 1 334 0 0,-7-3 39 0 0,-5 1-238 0 0,5 0-182 0 0,-1-1 0 0 0,0 1 0 0 0,0-1 0 0 0,1 1 0 0 0,-1 0 0 0 0,0-1 0 0 0,1 1-1 0 0,-1-1 1 0 0,0 0 0 0 0,1 1 0 0 0,-1-1 0 0 0,1 1 0 0 0,-1-1 0 0 0,0-1 0 0 0,-4-4 75 0 0,3 4-46 0 0,1 0 1 0 0,-1 0 0 0 0,0-1 0 0 0,1 1 0 0 0,0-1 0 0 0,0 1 0 0 0,-1-1-1 0 0,1-2 1 0 0,0 4-14 0 0,2-6 386 0 0,0 7-409 0 0,0 0 0 0 0,-1 1 0 0 0,1-1 0 0 0,0 1 1 0 0,-1-1-1 0 0,1 1 0 0 0,0-1 0 0 0,-1 1 0 0 0,1-1 1 0 0,-1 1-1 0 0,1-1 0 0 0,-1 1 0 0 0,1 0 0 0 0,-1-1 1 0 0,1 1-1 0 0,-1 0 0 0 0,1-1 0 0 0,-1 1 0 0 0,0 0 1 0 0,0 0-1 0 0,1-1 0 0 0,-1 2 0 0 0,5 10 32 0 0,-5-11-18 0 0,0-1-8 0 0,0 1-8 0 0,1-1-1 0 0,-1 0 1 0 0,0 0 0 0 0,0 0-1 0 0,0 0 1 0 0,0 0 0 0 0,0 1-1 0 0,0-1 1 0 0,0 0-1 0 0,0 0 1 0 0,0 0 0 0 0,0 0-1 0 0,0 0 1 0 0,0 1 0 0 0,0-1-1 0 0,0 0 1 0 0,0 0 0 0 0,0 0-1 0 0,0 0 1 0 0,0 1 0 0 0,0-1-1 0 0,0 0 1 0 0,0 0-1 0 0,0 0 1 0 0,0 0 0 0 0,0 0-1 0 0,-1 0 1 0 0,1 1 0 0 0,0-1-1 0 0,0 0 1 0 0,0 0 0 0 0,0 0-1 0 0,0 0 1 0 0,0 0 0 0 0,0 0-1 0 0,0 0 1 0 0,-1 1-1 0 0,1-1 1 0 0,0 0 0 0 0,0 0-1 0 0,0 0 1 0 0,0 0 0 0 0,0 0-1 0 0,-1 0 1 0 0,1 0 0 0 0,0 0-1 0 0,0 0 1 0 0,-1 0 4 0 0,-2-2-2 0 0,2 0 2 0 0,-5-2-3 0 0,6 4-3 0 0,-5-19 10 0 0,6 15-9 0 0,4 5 0 0 0,4 6 0 0 0,-9-7 0 0 0,4 3 0 0 0,-3-1 0 0 0,0-1 0 0 0,0 0 0 0 0,0 1 0 0 0,0-1 0 0 0,0 1 0 0 0,0-1 0 0 0,0 1 0 0 0,-1-1 0 0 0,1 1 0 0 0,0 0 0 0 0,-1-1 0 0 0,0 1 0 0 0,1 2 0 0 0,1 0 1 0 0,-2-3 7 0 0,-2 1 5 0 0,-7-12 13 0 0,5 7-20 0 0,3 2-2 0 0,0 0-1 0 0,-1 0 1 0 0,1 0-1 0 0,0 0 1 0 0,0-1-1 0 0,0 1 1 0 0,0 0-1 0 0,0-1 1 0 0,0 1-1 0 0,0-1 1 0 0,0 1 0 0 0,0-1-1 0 0,0-2 1 0 0,1 3 2 0 0,0-2-3 0 0,0 2 37 0 0,-1 2-27 0 0,1 0-11 0 0,1 0 1 0 0,-1 0-1 0 0,1 0 0 0 0,-1 0 1 0 0,1 0-1 0 0,0 0 1 0 0,-1 0-1 0 0,1 0 0 0 0,0 0 1 0 0,0 0-1 0 0,-1-1 1 0 0,1 1-1 0 0,1 1 1 0 0,-1-1 5 0 0,-1 2 0 0 0,0-2 9 0 0,0 10 110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3:14.0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26 96 0 0,'0'0'5008'0'0,"1"-1"-4327"0"0,0 0-610 0 0,-1 1 0 0 0,1-1 0 0 0,-1 1 0 0 0,0 0-1 0 0,1-1 1 0 0,-1 1 0 0 0,1 0 0 0 0,-1-1 0 0 0,1 1 0 0 0,-1 0-1 0 0,1 0 1 0 0,-1 0 0 0 0,1-1 0 0 0,-1 1 0 0 0,1 0 0 0 0,0 0 0 0 0,-1 0-1 0 0,1 0 1 0 0,-1 0 0 0 0,1 0 0 0 0,-1 0 0 0 0,1 0 0 0 0,0 0-1 0 0,-1 0 1 0 0,1 0 0 0 0,-1 0 0 0 0,1 1 0 0 0,-1-1 0 0 0,1 0-1 0 0,-1 0 1 0 0,1 0 0 0 0,-1 1 0 0 0,1-1 0 0 0,-1 0 0 0 0,1 1 0 0 0,0 0-1 0 0,-1-1 668 0 0,0-1-732 0 0,0-3-4 0 0,-10-8 27 0 0,7 9-25 0 0,2 2 1 0 0,-1-2-3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3:29.6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 9 96 0 0,'0'-7'39'0'0,"0"5"1081"0"0,-5 8-78 0 0,-3 11 102 0 0,0 0 0 0 0,2 1 0 0 0,0-1 0 0 0,1 1 0 0 0,-3 20 0 0 0,7-31-922 0 0,-1-1 0 0 0,1 1 0 0 0,0-1-1 0 0,1 1 1 0 0,0 0 0 0 0,0-1 0 0 0,0 1 0 0 0,1 0-1 0 0,0-1 1 0 0,0 1 0 0 0,1-1 0 0 0,-1 0 0 0 0,2 1 0 0 0,-1-1-1 0 0,4 7 1 0 0,-1-2-10 0 0,1 1 0 0 0,1-1 0 0 0,0 0 0 0 0,0-1-1 0 0,1 0 1 0 0,1 0 0 0 0,12 12 0 0 0,-19-21-151 0 0,0 1-1 0 0,1-1 1 0 0,-1-1 0 0 0,0 1 0 0 0,0 0-1 0 0,1 0 1 0 0,-1-1 0 0 0,0 1-1 0 0,1-1 1 0 0,3 0 0 0 0,-6 0 43 0 0,10-13 295 0 0,-9 9-335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3:30.1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10344 0 0,'0'0'794'0'0,"0"21"-35"0"0,1-3-78 0 0,1 0-1 0 0,5 22 1 0 0,-4-25-475 0 0,-1 1 1 0 0,0-1-1 0 0,-1 28 1 0 0,-2-25-89 0 0,0-11-72 0 0,0-1-1 0 0,1 1 1 0 0,0 0-1 0 0,0 0 1 0 0,0-1-1 0 0,1 1 1 0 0,2 9 0 0 0,-3-15 8 0 0,2-1-7 0 0,-2 0-44 0 0,1 0-1 0 0,-1 0 1 0 0,0 1 0 0 0,0-1 0 0 0,0 0-1 0 0,1 0 1 0 0,-1 0 0 0 0,0 0 0 0 0,0-1-1 0 0,1 1 1 0 0,-1 0 0 0 0,0 0 0 0 0,0 0 0 0 0,0 0-1 0 0,1 0 1 0 0,-1 0 0 0 0,0 0 0 0 0,0 0-1 0 0,0 0 1 0 0,1 0 0 0 0,-1-1 0 0 0,0 1 0 0 0,0 0-1 0 0,0 0 1 0 0,0 0 0 0 0,1 0 0 0 0,-1-1-1 0 0,0 1 1 0 0,0 0 0 0 0,0 0 0 0 0,0 0 0 0 0,0-1-1 0 0,0 1 1 0 0,0 0 0 0 0,1 0 0 0 0,-1 0-1 0 0,0-1 1 0 0,2-4 7 0 0,0 0-2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3:30.7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57 15 7736 0 0,'1'-2'20'0'0,"-1"2"9"0"0,0-1 0 0 0,0 1 0 0 0,1 0 0 0 0,-1 0 1 0 0,0-1-1 0 0,0 1 0 0 0,0 0 0 0 0,0-1 0 0 0,1 1 0 0 0,-1 0 0 0 0,0-1 0 0 0,0 1 0 0 0,0 0 0 0 0,0-1 0 0 0,0 1 1 0 0,0-1-1 0 0,0 1 0 0 0,0 0 0 0 0,0-1 0 0 0,0 1 0 0 0,0 0 0 0 0,0-1 0 0 0,-1 1 0 0 0,1 0 0 0 0,0-1 0 0 0,0 1 1 0 0,0 0-1 0 0,0-1 0 0 0,0 1 0 0 0,-1 0 0 0 0,1 0 0 0 0,0-1 0 0 0,0 1 0 0 0,-1 0 0 0 0,1 0 0 0 0,0-1 0 0 0,0 1 1 0 0,-1 0-1 0 0,1-1 0 0 0,-1 1 277 0 0,-12 5 500 0 0,9 0-708 0 0,-1 1 0 0 0,2 0 1 0 0,-1 0-1 0 0,1 0 0 0 0,-1 1 0 0 0,2-1 1 0 0,-1 1-1 0 0,1 0 0 0 0,0-1 0 0 0,-2 11 1 0 0,2-1 279 0 0,0 0 0 0 0,1-1 0 0 0,2 29 0 0 0,-1-37-180 0 0,1-1 0 0 0,0 1 1 0 0,0-1-1 0 0,1 0 0 0 0,0 1 1 0 0,5 9-1 0 0,-6-13-118 0 0,0-1-1 0 0,0 1 1 0 0,1-1 0 0 0,-1 0 0 0 0,1 0-1 0 0,-1 0 1 0 0,1 0 0 0 0,0 0-1 0 0,0 0 1 0 0,0 0 0 0 0,0-1 0 0 0,0 1-1 0 0,0-1 1 0 0,0 1 0 0 0,1-1 0 0 0,-1 0-1 0 0,1 0 1 0 0,-1 0 0 0 0,4 1 0 0 0,-3-2-10 0 0,-1 0 1 0 0,1 1 0 0 0,-1-2 0 0 0,0 1 0 0 0,1 0 0 0 0,-1 0 0 0 0,1-1 0 0 0,-1 1 0 0 0,0-1 0 0 0,1 0 0 0 0,-1 0 0 0 0,0 0 0 0 0,0 0 0 0 0,1 0 0 0 0,-1 0 0 0 0,0 0 0 0 0,3-4 0 0 0,-2 3 6 0 0,-1 0 0 0 0,1-1 0 0 0,-1 1 1 0 0,0-1-1 0 0,0 1 0 0 0,0-1 0 0 0,0 0 1 0 0,-1 0-1 0 0,1 1 0 0 0,-1-1 0 0 0,1-1 1 0 0,0-4-1 0 0,-1 7-61 0 0,-1 1 0 0 0,0-1 0 0 0,0 1 1 0 0,0-1-1 0 0,0 1 0 0 0,0-1 0 0 0,0 1 0 0 0,0-1 0 0 0,0 1 1 0 0,0-1-1 0 0,0 0 0 0 0,-1 1 0 0 0,1-1 0 0 0,0 1 1 0 0,0-1-1 0 0,0 1 0 0 0,-1 0 0 0 0,1-1 0 0 0,0 1 0 0 0,0-1 1 0 0,-1 1-1 0 0,1-1 0 0 0,-1 1 0 0 0,1 0 0 0 0,-1-1 1 0 0,0 0 8 0 0,0 0 1 0 0,-1 0 0 0 0,1 1 0 0 0,0-1 0 0 0,-1 1 0 0 0,1-1 0 0 0,-1 1 0 0 0,1-1-1 0 0,-3 1 1 0 0,1-1 5 0 0,-1 1 0 0 0,0 0 0 0 0,1 0-1 0 0,-1 0 1 0 0,1 0 0 0 0,-1 1-1 0 0,-5 1 1 0 0,-14 12 206 0 0,22-14-171 0 0,-3 3 56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3:31.3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54 12056 0 0,'0'0'497'0'0,"3"-15"-146"0"0,-2 11-169 0 0,0 0 1 0 0,1 0 0 0 0,0 1-1 0 0,4-7 1 0 0,-5 9-95 0 0,0 0 1 0 0,0-1-1 0 0,0 1 0 0 0,1 0 1 0 0,-1 0-1 0 0,0 0 0 0 0,0 0 1 0 0,1 1-1 0 0,-1-1 0 0 0,1 0 1 0 0,-1 1-1 0 0,1-1 1 0 0,-1 0-1 0 0,3 0 0 0 0,-2 1-45 0 0,-1 0-1 0 0,0 1 0 0 0,0-1 1 0 0,0 0-1 0 0,0 0 0 0 0,0 0 1 0 0,0 0-1 0 0,0 1 0 0 0,0-1 1 0 0,0 1-1 0 0,-1-1 0 0 0,1 1 1 0 0,0-1-1 0 0,0 1 0 0 0,0-1 1 0 0,0 1-1 0 0,-1 0 0 0 0,1-1 1 0 0,0 1-1 0 0,0 0 0 0 0,0 1 1 0 0,1 0-1 0 0,0 0 0 0 0,-1 0 0 0 0,1 1 0 0 0,-1-1 1 0 0,1 0-1 0 0,1 5 0 0 0,24 108 600 0 0,-25-109-578 0 0,0 0 0 0 0,-1 0 0 0 0,0 0-1 0 0,0 0 1 0 0,0 0 0 0 0,-1 0-1 0 0,0 0 1 0 0,0 1 0 0 0,-1-1 0 0 0,0 0-1 0 0,0 0 1 0 0,0 0 0 0 0,-3 7-1 0 0,3-12-52 0 0,1 0 0 0 0,0 0 0 0 0,-1 0 0 0 0,0 0 0 0 0,1 0 0 0 0,-1 0 0 0 0,1-1 0 0 0,-1 1 0 0 0,0 0 0 0 0,0-1 0 0 0,1 1 0 0 0,-1 0 0 0 0,0-1-1 0 0,0 1 1 0 0,0-1 0 0 0,0 1 0 0 0,0-1 0 0 0,0 1 0 0 0,0-1 0 0 0,0 0 0 0 0,0 1 0 0 0,0-1 0 0 0,0 0 0 0 0,0 0 0 0 0,0 0 0 0 0,0 0 0 0 0,0 0 0 0 0,0 0-1 0 0,0 0 1 0 0,0 0 0 0 0,0 0 0 0 0,0-1 0 0 0,0 1 0 0 0,0 0 0 0 0,0-1 0 0 0,0 1 0 0 0,1 0 0 0 0,-1-1 0 0 0,-2 0 0 0 0,2 0 6 0 0,-1-1 1 0 0,0 1 0 0 0,0 0 0 0 0,1 0-1 0 0,-1-1 1 0 0,1 1 0 0 0,-1-1 0 0 0,1 1 0 0 0,0-1-1 0 0,-1 0 1 0 0,1 1 0 0 0,0-1 0 0 0,0 0-1 0 0,0 0 1 0 0,0 0 0 0 0,1 0 0 0 0,-1 0-1 0 0,0-3 1 0 0,0-1 36 0 0,1 5-37 0 0,0-1 1 0 0,-1 0-1 0 0,1 0 0 0 0,0 0 0 0 0,0 1 1 0 0,0-1-1 0 0,0 0 0 0 0,0 0 1 0 0,1 0-1 0 0,-1 0 0 0 0,1 1 0 0 0,0-4 1 0 0,0 4 0 0 0,2-1 29 0 0,-2 2-44 0 0,-1-1 1 0 0,0 1-1 0 0,1 0 1 0 0,-1 0 0 0 0,0-1-1 0 0,1 1 1 0 0,-1 0-1 0 0,1 0 1 0 0,-1-1 0 0 0,0 1-1 0 0,1 0 1 0 0,-1 0-1 0 0,1 0 1 0 0,-1 0 0 0 0,0 0-1 0 0,1 0 1 0 0,-1-1-1 0 0,1 1 1 0 0,-1 0 0 0 0,1 0-1 0 0,0 0 1 0 0,2 1 5 0 0,0 0 0 0 0,0 0 1 0 0,1 0-1 0 0,-1 1 0 0 0,0-1 0 0 0,0 1 1 0 0,0-1-1 0 0,0 1 0 0 0,-1 0 0 0 0,1 0 1 0 0,4 4-1 0 0,1 3 73 0 0,15 19 0 0 0,-5-5 92 0 0,-9-19-67 0 0,-9-4-85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3:32.0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13 11760 0 0,'0'0'296'0'0,"2"2"0"0"0,-1-1-202 0 0,1-1-1 0 0,0 1 1 0 0,-1 0 0 0 0,1 0 0 0 0,0-1 0 0 0,0 1 0 0 0,0-1 0 0 0,-1 1 0 0 0,1-1 0 0 0,0 0 0 0 0,0 0 0 0 0,0 0 0 0 0,3 0 0 0 0,27-6 1511 0 0,-32 6-1596 0 0,11-1 489 0 0,-11 1-459 0 0,1 0-1 0 0,0 0 1 0 0,0 0-1 0 0,0 0 1 0 0,0 0-1 0 0,0 0 0 0 0,0-1 1 0 0,-1 1-1 0 0,1 0 1 0 0,0 0-1 0 0,0-1 0 0 0,0 1 1 0 0,-1 0-1 0 0,1-1 1 0 0,1 0-1 0 0,-2 1 40 0 0,9-2 243 0 0,-9 2-307 0 0,0 0-1 0 0,0 0 1 0 0,0 0-1 0 0,0 0 1 0 0,-1 0-1 0 0,1 0 1 0 0,0 0-1 0 0,0 0 1 0 0,0 0-1 0 0,0 0 1 0 0,0 0-1 0 0,0 0 1 0 0,0 0-1 0 0,0-1 1 0 0,0 1-1 0 0,-1 0 1 0 0,1 0-1 0 0,0 0 1 0 0,0 0 0 0 0,0 0-1 0 0,0 0 1 0 0,0 0-1 0 0,0 0 1 0 0,0-1-1 0 0,0 1 1 0 0,0 0-1 0 0,0 0 1 0 0,0 0-1 0 0,0 0 1 0 0,0 0-1 0 0,0 0 1 0 0,0-1-1 0 0,0 1 1 0 0,0 0-1 0 0,0 0 1 0 0,0 0-1 0 0,0 0 1 0 0,0 0 0 0 0,0 0-1 0 0,0 0 1 0 0,0-1-1 0 0,0 1 1 0 0,0 0-1 0 0,0 0 1 0 0,0 0-1 0 0,1 0 1 0 0,-1 0-1 0 0,0 0 1 0 0,0 0-1 0 0,0 0 1 0 0,0-1-1 0 0,0 1 1 0 0,0 0-1 0 0,-5-1 33 0 0,1 1-1 0 0,-1-1 1 0 0,0 1-1 0 0,0 0 0 0 0,0 0 1 0 0,0 0-1 0 0,1 0 1 0 0,-1 1-1 0 0,-9 2 0 0 0,11-2-20 0 0,1 0 0 0 0,-1 1 0 0 0,0-1 0 0 0,0 0-1 0 0,1 1 1 0 0,-1-1 0 0 0,1 1 0 0 0,-1 0 0 0 0,1 0 0 0 0,0 0-1 0 0,0 0 1 0 0,0 0 0 0 0,0 1 0 0 0,0-1 0 0 0,0 1 0 0 0,-1 3-1 0 0,2-5-19 0 0,1 0-1 0 0,0 0 0 0 0,-1 0 1 0 0,1 0-1 0 0,0 0 0 0 0,0 0 1 0 0,0 0-1 0 0,0 0 0 0 0,0 0 1 0 0,0 0-1 0 0,0 0 0 0 0,0 0 1 0 0,0 0-1 0 0,1 0 0 0 0,-1 0 0 0 0,0 0 1 0 0,1-1-1 0 0,-1 1 0 0 0,0 0 1 0 0,1 0-1 0 0,-1 0 0 0 0,1 0 1 0 0,0 1-1 0 0,18 16 43 0 0,11 0-39 0 0,-25-16-5 0 0,1 1 0 0 0,-1 0 1 0 0,1 1-1 0 0,7 6 0 0 0,4 4 13 0 0,-14-12-10 0 0,0 0 0 0 0,-1 0 0 0 0,1 0 0 0 0,0 1-1 0 0,-1-1 1 0 0,0 1 0 0 0,1 0 0 0 0,-1 0 0 0 0,3 5 0 0 0,-5-7 7 0 0,1 0-9 0 0,-1-1 0 0 0,0 1 0 0 0,0-1 0 0 0,0 1 0 0 0,0 0 0 0 0,0-1 0 0 0,0 1 0 0 0,1-1 0 0 0,-1 1 0 0 0,0-1 0 0 0,-1 1-1 0 0,1 0 1 0 0,0-1 0 0 0,0 1 0 0 0,0-1 0 0 0,0 1 0 0 0,0-1 0 0 0,-1 1 0 0 0,1-1 0 0 0,0 1 0 0 0,0-1 0 0 0,-1 1 0 0 0,1-1 0 0 0,-1 2 0 0 0,-1-1 7 0 0,0 0-1 0 0,0 0 1 0 0,-1 0 0 0 0,1 0 0 0 0,0-1 0 0 0,-1 1-1 0 0,1 0 1 0 0,0-1 0 0 0,-1 0 0 0 0,1 0 0 0 0,-1 1-1 0 0,1-1 1 0 0,0-1 0 0 0,-4 1 0 0 0,-38-9 103 0 0,17 3-6 0 0,5 0 73 0 0,22 6-164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3:32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0 11952 0 0,'0'0'1352'0'0,"-1"19"-519"0"0,-8 25 838 0 0,8-40-1570 0 0,0 0 1 0 0,1 0 0 0 0,-1 1-1 0 0,1-1 1 0 0,0 1 0 0 0,1 4-1 0 0,-1-4 37 0 0,1-1 1 0 0,-1 0-1 0 0,0 0 0 0 0,-1 0 0 0 0,1 1 0 0 0,-2 5 0 0 0,4-6 481 0 0,-1-8-549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38:37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4216 0 0,'0'0'296'0'0,"2"-1"0"0"0,15 0 665 0 0,-16 1-746 0 0,6 3 57 0 0,43 10 126 0 0,-45-11-379 0 0,0-1-1 0 0,0 0 1 0 0,1 0-1 0 0,-1 0 0 0 0,10-1 1 0 0,-8 0-11 0 0,-1 0 1 0 0,0 1-1 0 0,10 2 0 0 0,-1-2 8 0 0,-11 3-13 0 0,-3-4-3 0 0,-1 0 1 0 0,1 1-1 0 0,-1-1 0 0 0,0 0 0 0 0,0 1 0 0 0,1-1 1 0 0,-1 0-1 0 0,0 1 0 0 0,0-1 0 0 0,1 1 1 0 0,-1-1-1 0 0,0 1 0 0 0,0-1 0 0 0,0 0 0 0 0,0 1 1 0 0,0-1-1 0 0,0 1 0 0 0,0-1 0 0 0,0 1 1 0 0,0-1-1 0 0,0 1 0 0 0,0-1 0 0 0,0 1 0 0 0,0-1 1 0 0,0 1-1 0 0,0-1 0 0 0,0 0 0 0 0,-1 2 0 0 0,1-2 1 0 0,-1 12 2 0 0,-1 0 1 0 0,-1 0-1 0 0,0 0 1 0 0,0-1-1 0 0,-7 16 1 0 0,6-17-3 0 0,2-6 0 0 0,-4 12 2 0 0,1 1 0 0 0,-5 21 0 0 0,-8 37 37 0 0,3-19-7 0 0,-10 25 36 0 0,13-24-38 0 0,5-29 6 0 0,-5 40-1 0 0,11-59-25 0 0,-1-1 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3:46.2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67 36 1200 0 0,'0'0'10381'0'0,"1"-2"-10088"0"0,-1 2-240 0 0,1-1 1 0 0,-1 0-1 0 0,0 0 0 0 0,1 0 0 0 0,-1 0 0 0 0,0 1 0 0 0,0-1 0 0 0,0 0 1 0 0,1 0-1 0 0,-1 0 0 0 0,0 0 0 0 0,0 0 0 0 0,0 0 0 0 0,0 1 1 0 0,-1-1-1 0 0,1 0 0 0 0,0 0 0 0 0,0 0 0 0 0,0 0 0 0 0,-1 0 0 0 0,1 1 1 0 0,0-1-1 0 0,-1 0 0 0 0,1 0 0 0 0,-1 0 0 0 0,1 1 0 0 0,-1-1 0 0 0,1 0 1 0 0,-1 1-1 0 0,0-1 0 0 0,1 1 0 0 0,-1-1 0 0 0,0 0 0 0 0,1 1 1 0 0,-1-1-1 0 0,0 1 0 0 0,0 0 0 0 0,0-1 0 0 0,1 1 0 0 0,-1 0 0 0 0,0-1 1 0 0,0 1-1 0 0,0 0 0 0 0,0 0 0 0 0,0 0 0 0 0,1 0 0 0 0,-1 0 0 0 0,0 0 1 0 0,0 0-1 0 0,-2 0 0 0 0,2 0-30 0 0,-1 0 0 0 0,0 0 0 0 0,1 0 0 0 0,-1 0 0 0 0,0 1 0 0 0,1-1 0 0 0,-1 1 1 0 0,0-1-1 0 0,1 1 0 0 0,-1-1 0 0 0,1 1 0 0 0,-1 0 0 0 0,1 0 0 0 0,-1 0 0 0 0,1 0 0 0 0,-1 0 0 0 0,1 0 0 0 0,0 0 0 0 0,0 0 0 0 0,0 0 1 0 0,-1 1-1 0 0,1-1 0 0 0,0 0 0 0 0,1 1 0 0 0,-1-1 0 0 0,0 1 0 0 0,0-1 0 0 0,1 1 0 0 0,-1 0 0 0 0,0 1 0 0 0,-1 5 77 0 0,1 0 0 0 0,0 0 1 0 0,0 0-1 0 0,1 0 0 0 0,0 9 0 0 0,0-8-9 0 0,0-8-69 0 0,0 1 1 0 0,0-1-1 0 0,0 0 1 0 0,0 0 0 0 0,0 0-1 0 0,0 0 1 0 0,1 1-1 0 0,-1-1 1 0 0,0 0 0 0 0,1 0-1 0 0,-1 0 1 0 0,1 0-1 0 0,-1 0 1 0 0,1 0 0 0 0,0 0-1 0 0,-1 0 1 0 0,1 0-1 0 0,0 0 1 0 0,-1 0 0 0 0,1 0-1 0 0,0-1 1 0 0,0 1-1 0 0,0 0 1 0 0,0-1 0 0 0,0 1-1 0 0,0 0 1 0 0,0-1-1 0 0,0 1 1 0 0,0-1 0 0 0,0 1-1 0 0,0-1 1 0 0,0 0-1 0 0,1 0 1 0 0,-1 1 0 0 0,0-1-1 0 0,0 0 1 0 0,0 0-1 0 0,0 0 1 0 0,1 0 0 0 0,-1 0-1 0 0,2-1 1 0 0,-1 1 15 0 0,1 0 0 0 0,0-1 0 0 0,-1 0 0 0 0,1 1 0 0 0,0-1 0 0 0,-1 0 0 0 0,1 0-1 0 0,-1 0 1 0 0,1-1 0 0 0,-1 1 0 0 0,0-1 0 0 0,0 1 0 0 0,1-1 0 0 0,-1 0 0 0 0,0 0 0 0 0,3-3 0 0 0,-2-1 36 0 0,-1 1 1 0 0,1-1-1 0 0,-1 0 0 0 0,0 0 1 0 0,0 0-1 0 0,-1 0 0 0 0,0 0 1 0 0,0 0-1 0 0,0-8 0 0 0,1-3 140 0 0,3 0 26 0 0,-5 16-209 0 0,-5-3 172 0 0,4 8-197 0 0,-1 1 0 0 0,1-1 1 0 0,0 0-1 0 0,0 1 1 0 0,0-1-1 0 0,1 1 0 0 0,-1-1 1 0 0,1 1-1 0 0,1 6 0 0 0,6 45 31 0 0,-4-43-27 0 0,-2-6 0 0 0,1-1 0 0 0,0 1 0 0 0,0-1-1 0 0,0 0 1 0 0,5 9 0 0 0,-5-12-6 0 0,8 22 26 0 0,-8-20-5 0 0,0 1 0 0 0,0-1 0 0 0,0 0 0 0 0,0 0 0 0 0,1-1 0 0 0,0 1 0 0 0,0 0 0 0 0,1-1 0 0 0,4 5 0 0 0,-8-9-19 0 0,1 1 0 0 0,-1-1 0 0 0,1 1 0 0 0,0-1 0 0 0,-1 0-1 0 0,1 0 1 0 0,0 1 0 0 0,-1-1 0 0 0,1 0 0 0 0,0 0 0 0 0,-1 0 0 0 0,1 0 0 0 0,0 0-1 0 0,-1 0 1 0 0,1 0 0 0 0,0 0 0 0 0,-1 0 0 0 0,1 0 0 0 0,0 0 0 0 0,0 0 0 0 0,-1-1 0 0 0,1 1-1 0 0,-1 0 1 0 0,1 0 0 0 0,0-1 0 0 0,-1 1 0 0 0,1-1 0 0 0,-1 1 0 0 0,1 0 0 0 0,0-1 0 0 0,-1 1-1 0 0,1-1 1 0 0,-1 1 0 0 0,0-1 0 0 0,1 1 0 0 0,-1-1 0 0 0,1 0 0 0 0,-1 1 0 0 0,0-1 0 0 0,1 0-1 0 0,1-3 11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3:46.9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25 10848 0 0,'1'-2'216'0'0,"1"-5"0"0"0,-2 6 1 0 0,8-11 1647 0 0,-6 11-1801 0 0,0 1 1 0 0,0-1-1 0 0,1 1 0 0 0,-1 0 1 0 0,0 0-1 0 0,0 0 1 0 0,1 0-1 0 0,-1 0 0 0 0,0 0 1 0 0,0 1-1 0 0,0-1 1 0 0,1 1-1 0 0,-1 0 0 0 0,0-1 1 0 0,0 1-1 0 0,0 0 0 0 0,0 0 1 0 0,0 1-1 0 0,0-1 1 0 0,0 0-1 0 0,-1 0 0 0 0,1 1 1 0 0,0-1-1 0 0,-1 1 1 0 0,1 0-1 0 0,-1-1 0 0 0,1 1 1 0 0,-1 0-1 0 0,0 0 0 0 0,0 0 1 0 0,2 4-1 0 0,2 6-4 0 0,0 0 1 0 0,-1 0-1 0 0,-1 0 0 0 0,3 19 0 0 0,-3-16 80 0 0,-1-8-35 0 0,-1 0 0 0 0,1 0 0 0 0,-2 0 0 0 0,1 0 0 0 0,-1 0 0 0 0,0 1-1 0 0,-2 9 1 0 0,2-16-82 0 0,0 0 0 0 0,-1-1-1 0 0,1 1 1 0 0,-1 0 0 0 0,1 0-1 0 0,-1-1 1 0 0,0 1-1 0 0,1-1 1 0 0,-1 1 0 0 0,0 0-1 0 0,1-1 1 0 0,-1 1 0 0 0,0-1-1 0 0,0 1 1 0 0,1-1-1 0 0,-1 0 1 0 0,0 1 0 0 0,0-1-1 0 0,0 0 1 0 0,0 0-1 0 0,0 1 1 0 0,1-1 0 0 0,-1 0-1 0 0,0 0 1 0 0,0 0 0 0 0,0 0-1 0 0,0 0 1 0 0,0 0-1 0 0,-1-1 1 0 0,-29-3 289 0 0,29 3-278 0 0,-1 0 1 0 0,0-1-1 0 0,1 1 0 0 0,-1 0 0 0 0,1-1 0 0 0,-1 0 0 0 0,1 1 0 0 0,0-1 0 0 0,0 0 0 0 0,0 0 0 0 0,-3-4 0 0 0,4 5-18 0 0,0-1 1 0 0,-1 0 0 0 0,1 1 0 0 0,0-1 0 0 0,0 0 0 0 0,0 0-1 0 0,0 0 1 0 0,1 0 0 0 0,-1 0 0 0 0,1 0 0 0 0,-1 0 0 0 0,1 0-1 0 0,-1 0 1 0 0,1-1 0 0 0,0 1 0 0 0,0-4 0 0 0,0 6-14 0 0,0-1 0 0 0,1 1-1 0 0,-1 0 1 0 0,0-1 0 0 0,0 1 0 0 0,0 0 0 0 0,0-1 0 0 0,0 1 0 0 0,1 0 0 0 0,-1-1 0 0 0,0 1-1 0 0,0 0 1 0 0,1 0 0 0 0,-1-1 0 0 0,0 1 0 0 0,0 0 0 0 0,1 0 0 0 0,-1-1 0 0 0,0 1 0 0 0,1 0-1 0 0,-1 0 1 0 0,0 0 0 0 0,1 0 0 0 0,-1 0 0 0 0,0-1 0 0 0,1 1 0 0 0,-1 0 0 0 0,0 0-1 0 0,1 0 1 0 0,-1 0 0 0 0,1 0 0 0 0,-1 0 0 0 0,0 0 0 0 0,1 0 0 0 0,-1 0 0 0 0,1 0 0 0 0,12 4 46 0 0,-13-4-41 0 0,12 6 37 0 0,0-1 0 0 0,-1 2 0 0 0,0 0 0 0 0,0 0 0 0 0,11 10 0 0 0,-19-15-19 0 0,1 0 1 0 0,0 0-1 0 0,0-1 0 0 0,-1 1 1 0 0,1-1-1 0 0,0 0 0 0 0,0 0 1 0 0,0 0-1 0 0,1-1 0 0 0,-1 0 1 0 0,0 1-1 0 0,6-2 0 0 0,-6 1-17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3:47.5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22 10544 0 0,'0'0'2048'0'0,"2"2"-1782"0"0,-2-1-224 0 0,1 0-1 0 0,0 0 1 0 0,0 0-1 0 0,0 0 1 0 0,0 0-1 0 0,0 0 1 0 0,0-1-1 0 0,1 1 1 0 0,-1 0-1 0 0,0-1 1 0 0,0 1-1 0 0,1 0 1 0 0,-1-1-1 0 0,0 0 1 0 0,0 1 0 0 0,1-1-1 0 0,-1 0 1 0 0,0 0-1 0 0,1 1 1 0 0,-1-1-1 0 0,1 0 1 0 0,-1-1-1 0 0,0 1 1 0 0,1 0-1 0 0,-1 0 1 0 0,2-1-1 0 0,3-1 171 0 0,1 0 0 0 0,-1-1 0 0 0,0 0 0 0 0,7-4 0 0 0,0 0-35 0 0,-12 7-105 0 0,-1 0-65 0 0,0 0 1 0 0,0 0 0 0 0,0 0 0 0 0,1 0 0 0 0,-1 0 0 0 0,0 0-1 0 0,0 0 1 0 0,0 0 0 0 0,0 0 0 0 0,0 0 0 0 0,1-1 0 0 0,-1 1 0 0 0,0 0-1 0 0,0 0 1 0 0,0 0 0 0 0,0 0 0 0 0,0 0 0 0 0,0 0 0 0 0,1 0 0 0 0,-1 0-1 0 0,0 0 1 0 0,0 0 0 0 0,0-1 0 0 0,0 1 0 0 0,0 0 0 0 0,0 0-1 0 0,0 0 1 0 0,0 0 0 0 0,0 0 0 0 0,1 0 0 0 0,-1-1 0 0 0,0 1 0 0 0,0 0-1 0 0,0 0 1 0 0,0 0 0 0 0,0 0 0 0 0,0 0 0 0 0,0-1 0 0 0,0 1 0 0 0,0 0-1 0 0,0 0 1 0 0,0 0 0 0 0,0 0 0 0 0,0-1 0 0 0,0 1 0 0 0,0 0-1 0 0,0 0 1 0 0,-1 0 0 0 0,1-1 14 0 0,0 1 0 0 0,0 0 1 0 0,0-1-1 0 0,0 1 0 0 0,-1 0 0 0 0,1 0 0 0 0,0-1 0 0 0,0 1 0 0 0,-1 0 0 0 0,1 0 1 0 0,0-1-1 0 0,-1 1 0 0 0,1 0 0 0 0,0 0 0 0 0,-1 0 0 0 0,1-1 0 0 0,0 1 0 0 0,-1 0 1 0 0,1 0-1 0 0,0 0 0 0 0,-1 0 0 0 0,1 0 0 0 0,0 0 0 0 0,-1 0 0 0 0,0 0 1 0 0,-5 0 34 0 0,0 0 0 0 0,0 1 0 0 0,0 0 0 0 0,0 0 0 0 0,-12 4 0 0 0,16-5-41 0 0,1 1 0 0 0,-1-1 1 0 0,0 1-1 0 0,1 0 0 0 0,-1 0 0 0 0,1 0 0 0 0,-1 0 1 0 0,1 0-1 0 0,-1 0 0 0 0,1 0 0 0 0,0 0 0 0 0,-1 0 1 0 0,1 1-1 0 0,0-1 0 0 0,0 1 0 0 0,0-1 0 0 0,0 1 1 0 0,0-1-1 0 0,0 1 0 0 0,1-1 0 0 0,-1 1 0 0 0,0 0 0 0 0,1 0 1 0 0,0-1-1 0 0,-1 1 0 0 0,1 0 0 0 0,0 2 0 0 0,0-2-4 0 0,1 2-4 0 0,4 0 0 0 0,-1 0-1 0 0,-1 0-7 0 0,1 0 1 0 0,-1-1-1 0 0,1 1 0 0 0,0-1 0 0 0,0 0 0 0 0,8 5 0 0 0,5 4 0 0 0,72 59 0 0 0,-86-68 0 0 0,-2-2 5 0 0,1 0 1 0 0,-1 0 0 0 0,0 1 0 0 0,1-1 0 0 0,-1 0-1 0 0,0 1 1 0 0,0-1 0 0 0,0 1 0 0 0,0 0 0 0 0,0-1 0 0 0,0 1-1 0 0,1 3 1 0 0,-2-4 46 0 0,-14 6 84 0 0,7-7-116 0 0,-1 0 1 0 0,1 0-1 0 0,-1 0 0 0 0,1-1 0 0 0,-1 0 0 0 0,-8-2 0 0 0,-2-1 8 0 0,14 3-16 0 0,0 1 0 0 0,-1-1 0 0 0,1-1 0 0 0,-6-1 0 0 0,-27-12 55 0 0,32 12-58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3:48.1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6928 0 0,'0'0'1537'0'0,"10"5"-1085"0"0,-6 3 157 0 0,0-1 0 0 0,-1 1 0 0 0,4 10-1 0 0,-5-10-268 0 0,1-1-1 0 0,1 1 0 0 0,-1-1 1 0 0,6 9-1 0 0,-1-1 74 0 0,0 0 0 0 0,-1 0 0 0 0,8 28 0 0 0,-15-43-412 0 0,7 26 370 0 0,0 1-1 0 0,-2-1 0 0 0,4 50 1 0 0,-8-71-314 0 0,-1 0 0 0 0,0-1 1 0 0,-1 1-1 0 0,1 0 0 0 0,-1 0 1 0 0,0 0-1 0 0,0-1 0 0 0,0 1 0 0 0,-1-1 1 0 0,1 1-1 0 0,-1-1 0 0 0,0 1 1 0 0,-1-1-1 0 0,1 0 0 0 0,-1 0 1 0 0,0 0-1 0 0,0 0 0 0 0,0-1 1 0 0,0 1-1 0 0,-1-1 0 0 0,1 0 1 0 0,-1 0-1 0 0,-5 4 0 0 0,3-5-1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6:30.9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0 812 96 0 0,'15'-10'0'0'0,"-7"8"0"0"0,-7 2 0 0 0,0 0 1 0 0,-1-1-1 0 0,1 1 0 0 0,0 0 0 0 0,0 0 1 0 0,-1-1-1 0 0,1 1 0 0 0,0 0 0 0 0,0-1 1 0 0,-1 1-1 0 0,1-1 0 0 0,0 1 0 0 0,-1-1 1 0 0,1 1-1 0 0,-1-1 0 0 0,1 1 0 0 0,-1-1 1 0 0,1 0-1 0 0,0 0 0 0 0,1-2 10 0 0,12-10 341 0 0,-1 0 0 0 0,0-1 0 0 0,12-17 1 0 0,-10 13 228 0 0,24-24 0 0 0,-15 19-121 0 0,34-23-1 0 0,-41 35-330 0 0,70-49 1165 0 0,125-112-1 0 0,-67 52-444 0 0,3-4 622 0 0,-76 60-364 0 0,-64 58-778 0 0,-1 0-1 0 0,2 1 0 0 0,14-8 1 0 0,-22 12-211 0 0,5-4 950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6:31.4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 6824 0 0,'0'0'144'0'0,"2"0"-114"0"0,9 0-3 0 0,-9 0 41 0 0,19 3 348 0 0,-8-2-358 0 0,0-2 0 0 0,0 0 0 0 0,0 0 0 0 0,17-5-1 0 0,-12 3 109 0 0,0 0 0 0 0,0 0 0 0 0,34 1 0 0 0,-51 2-150 0 0,-1 0-1 0 0,1 1 1 0 0,0-1-1 0 0,-1 0 1 0 0,1 0-1 0 0,0 1 1 0 0,0-1-1 0 0,-1 0 1 0 0,1 1-1 0 0,0-1 1 0 0,-1 0-1 0 0,1 1 1 0 0,-1-1-1 0 0,1 1 1 0 0,-1 0-1 0 0,1-1 1 0 0,-1 1-1 0 0,1-1 1 0 0,-1 1-1 0 0,1 0 1 0 0,-1-1-1 0 0,0 1 1 0 0,1 0-1 0 0,-1 0 1 0 0,7 21 311 0 0,-6-17-207 0 0,7 28 346 0 0,-2-1 0 0 0,5 65 1 0 0,-11-88-290 0 0,1 0 1 0 0,0-1-1 0 0,0 1 1 0 0,4 11 0 0 0,-4-19 22 0 0,0-1-160 0 0,1-1-1 0 0,-1 1 1 0 0,1-1 0 0 0,-1 1 0 0 0,1-1 0 0 0,-1 0 0 0 0,1 1 0 0 0,-1-1 0 0 0,0 0 0 0 0,0 0 0 0 0,1 0 0 0 0,-1 0 0 0 0,0 0 0 0 0,0-1 0 0 0,0 1-1 0 0,0 0 1 0 0,1-2 0 0 0,2-5 50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6:32.7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6520 0 0,'0'0'2022'0'0,"3"1"-1978"0"0,-1 0-35 0 0,1 0-1 0 0,-1 1 1 0 0,0-1-1 0 0,1 1 1 0 0,-1 0-1 0 0,0 0 1 0 0,0 0-1 0 0,0 0 0 0 0,-1 0 1 0 0,1 0-1 0 0,0 0 1 0 0,-1 0-1 0 0,0 1 1 0 0,1-1-1 0 0,-1 1 1 0 0,0-1-1 0 0,0 1 0 0 0,0-1 1 0 0,-1 1-1 0 0,1 3 1 0 0,9 40 182 0 0,7 84 1 0 0,-13-90-121 0 0,-3-31-48 0 0,6 87 656 0 0,-7-95-630 0 0,0 0 1 0 0,0 0-1 0 0,0 0 1 0 0,1 0-1 0 0,-1 0 1 0 0,0 0-1 0 0,0 1 1 0 0,1-1-1 0 0,-1 0 1 0 0,1 0 0 0 0,-1 0-1 0 0,1 0 1 0 0,-1 0-1 0 0,1 0 1 0 0,0 0-1 0 0,-1 0 1 0 0,1-1-1 0 0,0 1 1 0 0,1 1-1 0 0,-1-1 295 0 0,7-10 115 0 0,-2 2-364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6:33.1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11 6328 0 0,'0'0'217'0'0,"3"-2"6"0"0,-2 1-106 0 0,10-5-22 0 0,-11 6-51 0 0,0-1-1 0 0,0 1 1 0 0,1 0-1 0 0,-1 0 1 0 0,0 0-1 0 0,0 0 1 0 0,0 0-1 0 0,1 0 1 0 0,-1 0-1 0 0,0 0 1 0 0,0 0 0 0 0,1 0-1 0 0,-1 0 1 0 0,0-1-1 0 0,0 1 1 0 0,0 1-1 0 0,1-1 1 0 0,-1 0-1 0 0,0 0 1 0 0,0 0 0 0 0,1 0-1 0 0,-1 0 1 0 0,0 0-1 0 0,0 0 1 0 0,0 0-1 0 0,1 0 1 0 0,-1 0-1 0 0,0 0 1 0 0,0 0-1 0 0,0 1 1 0 0,1-1 0 0 0,-1 0-1 0 0,0 0 1 0 0,0 0-1 0 0,0 0 1 0 0,0 1-1 0 0,1-1 1 0 0,-1 0-1 0 0,0 0 1 0 0,0 0 0 0 0,0 1-1 0 0,0-1 1 0 0,0 0-1 0 0,0 0 1 0 0,0 0-1 0 0,0 1 1 0 0,0-1-1 0 0,0 3 26 0 0,-1-1-1 0 0,0 0 0 0 0,0 0 0 0 0,0 1 0 0 0,-1-1 1 0 0,1 0-1 0 0,-3 3 0 0 0,1-1-23 0 0,-4 9 131 0 0,0 0-1 0 0,1 1 1 0 0,0 0-1 0 0,1 1 1 0 0,1-1-1 0 0,0 1 1 0 0,-2 15-1 0 0,2-3 143 0 0,0-3 80 0 0,-2 40 1 0 0,6-56-330 0 0,0 0 0 0 0,1 0 0 0 0,0 0 0 0 0,0-1 0 0 0,1 1 0 0 0,0-1 0 0 0,0 1 0 0 0,1-1 0 0 0,5 10 0 0 0,-7-15-47 0 0,0 0 0 0 0,0 0 0 0 0,0 0 0 0 0,1 0 0 0 0,-1 0 0 0 0,1 0-1 0 0,-1-1 1 0 0,1 1 0 0 0,0 0 0 0 0,-1-1 0 0 0,1 0 0 0 0,0 1 0 0 0,0-1 0 0 0,0 0 0 0 0,0 0-1 0 0,1 0 1 0 0,-1 0 0 0 0,0 0 0 0 0,0-1 0 0 0,0 1 0 0 0,1 0 0 0 0,-1-1 0 0 0,0 0 0 0 0,1 0-1 0 0,-1 0 1 0 0,0 0 0 0 0,1 0 0 0 0,-1 0 0 0 0,0 0 0 0 0,1-1 0 0 0,-1 1 0 0 0,0-1-1 0 0,0 0 1 0 0,1 0 0 0 0,-1 1 0 0 0,0-1 0 0 0,0-1 0 0 0,0 1 0 0 0,0 0 0 0 0,2-2 0 0 0,-1 0 3 0 0,0 0 1 0 0,-1 0-1 0 0,1 0 1 0 0,-1 0-1 0 0,1 0 1 0 0,-1-1-1 0 0,0 1 1 0 0,0-1 0 0 0,0 1-1 0 0,-1-1 1 0 0,1 0-1 0 0,-1 0 1 0 0,0 0-1 0 0,0 0 1 0 0,-1 0-1 0 0,1-6 1 0 0,0 2 9 0 0,-1 0 1 0 0,0 0 0 0 0,-1 0-1 0 0,1 0 1 0 0,-2 1-1 0 0,1-1 1 0 0,-5-11-1 0 0,5 14-20 0 0,-1 0 0 0 0,-1 0-1 0 0,1 1 1 0 0,0-1 0 0 0,-1 1-1 0 0,0 0 1 0 0,0-1 0 0 0,-1 1-1 0 0,1 1 1 0 0,-1-1 0 0 0,0 1-1 0 0,1-1 1 0 0,-2 1 0 0 0,1 0-1 0 0,-8-4 1 0 0,2 0 40 0 0,4 2-47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6:33.6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 8240 0 0,'0'0'136'0'0,"3"0"0"0"0,22-1 490 0 0,-3 0 132 0 0,33 4 0 0 0,-52-3-735 0 0,0 1 0 0 0,0 0 0 0 0,0-1 0 0 0,0 1 0 0 0,0 0 0 0 0,0 1 0 0 0,0-1 0 0 0,-1 0 0 0 0,1 1 0 0 0,-1-1 0 0 0,1 1 0 0 0,-1 0 0 0 0,1 0 0 0 0,-1 0 0 0 0,0 0 0 0 0,2 3 0 0 0,-1 0-4 0 0,0-1-1 0 0,-1 0 1 0 0,1 1 0 0 0,-1 0 0 0 0,0-1-1 0 0,-1 1 1 0 0,1 0 0 0 0,-1 0 0 0 0,1 5 0 0 0,0 5 14 0 0,-1 1 0 0 0,-1 0 1 0 0,0-1-1 0 0,-1 1 1 0 0,-4 21-1 0 0,1-17 56 0 0,-8 27-1 0 0,10-40-55 0 0,0-1-1 0 0,-1 0 1 0 0,1 0-1 0 0,-1 0 1 0 0,-1-1-1 0 0,1 1 0 0 0,-1-1 1 0 0,-7 8-1 0 0,10-12-15 0 0,0 1-1 0 0,-1-1 0 0 0,1 0 1 0 0,0 0-1 0 0,0 0 0 0 0,-1 0 1 0 0,1 0-1 0 0,-1 0 0 0 0,1 0 1 0 0,-1-1-1 0 0,1 1 0 0 0,-1-1 1 0 0,1 1-1 0 0,-1-1 0 0 0,0 1 1 0 0,1-1-1 0 0,-1 0 0 0 0,0 0 1 0 0,1 0-1 0 0,-1 0 0 0 0,0 0 1 0 0,1 0-1 0 0,-1 0 0 0 0,0 0 1 0 0,1-1-1 0 0,-1 1 0 0 0,1-1 1 0 0,-1 1-1 0 0,0-1 0 0 0,1 0 1 0 0,-1 1-1 0 0,1-1 0 0 0,0 0 1 0 0,-1 0-1 0 0,1 0 0 0 0,-2-2 1 0 0,-1 0 22 0 0,0-1 1 0 0,1 0-1 0 0,0 0 1 0 0,0 0 0 0 0,0-1-1 0 0,0 1 1 0 0,0-1-1 0 0,1 0 1 0 0,0 1 0 0 0,-2-7-1 0 0,4 10-33 0 0,0 1 0 0 0,-1-1 0 0 0,1 1 0 0 0,0-1 0 0 0,0 1 0 0 0,0 0 0 0 0,0-1 0 0 0,0 1 0 0 0,0-1 0 0 0,0 1 0 0 0,0-1 0 0 0,0 1 0 0 0,0-1 0 0 0,0 1 0 0 0,0 0 0 0 0,1-1 0 0 0,-1 1 0 0 0,0-1 0 0 0,0 1 0 0 0,0-1 0 0 0,1 1 0 0 0,-1 0 0 0 0,0-1 0 0 0,0 1 0 0 0,1 0 0 0 0,-1-1 0 0 0,0 1 0 0 0,1 0 0 0 0,-1-1 0 0 0,0 1 0 0 0,1 0 0 0 0,-1 0 0 0 0,0-1 0 0 0,1 1 0 0 0,-1 0 0 0 0,1 0 0 0 0,-1 0 0 0 0,0 0 0 0 0,1-1 0 0 0,-1 1 0 0 0,1 0 0 0 0,0 0 0 0 0,14 0 98 0 0,-10 2-81 0 0,-1 0 0 0 0,1 0 0 0 0,-1 0 0 0 0,1 1 0 0 0,-1 0 0 0 0,7 5 0 0 0,16 10 69 0 0,-17-13-54 0 0,-1-1 0 0 0,1-1 0 0 0,18 4 0 0 0,-25-6-24 0 0,0 0 1 0 0,1-1-1 0 0,-1 1 0 0 0,0-1 1 0 0,1 0-1 0 0,-1 0 0 0 0,0 0 1 0 0,1 0-1 0 0,-1-1 0 0 0,0 0 1 0 0,1 1-1 0 0,-1-1 0 0 0,0 0 1 0 0,0-1-1 0 0,4-1 0 0 0,2-5 58 0 0,-8 6-26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6:34.2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8 6928 0 0,'0'0'81'0'0,"3"-1"6"0"0,8-4 2 0 0,-8 3 55 0 0,4 8 301 0 0,-3-2-326 0 0,0-1-1 0 0,0 0 0 0 0,1-1 0 0 0,0 1 1 0 0,-1-1-1 0 0,1 0 0 0 0,0 0 0 0 0,0 0 1 0 0,0-1-1 0 0,0 0 0 0 0,0 0 0 0 0,0 0 1 0 0,1-1-1 0 0,-1 1 0 0 0,0-1 0 0 0,0 0 1 0 0,0-1-1 0 0,10-1 0 0 0,-12 1 81 0 0,0-1 0 0 0,0 0 1 0 0,-1 0-1 0 0,1 0 0 0 0,0 0 0 0 0,3-3 1 0 0,-6 4-187 0 0,-1 1 0 0 0,1-1 1 0 0,-1 1-1 0 0,1 0 0 0 0,-1 0 1 0 0,1-1-1 0 0,-1 1 1 0 0,1 0-1 0 0,-1 0 0 0 0,1 0 1 0 0,-1-1-1 0 0,1 1 0 0 0,-1 0 1 0 0,1 0-1 0 0,-1 0 0 0 0,1 0 1 0 0,-1 0-1 0 0,1 0 1 0 0,-1 0-1 0 0,0 0 0 0 0,-14 1 104 0 0,-6 0 45 0 0,15-1-91 0 0,1 0 0 0 0,-1 0 0 0 0,0 1 0 0 0,0 0 1 0 0,0 0-1 0 0,-6 2 0 0 0,11-2 153 0 0,1-1-199 0 0,0 1 0 0 0,0-1 1 0 0,0 1-1 0 0,0 0 0 0 0,0-1 0 0 0,0 1 1 0 0,0-1-1 0 0,0 1 0 0 0,0 0 0 0 0,0-1 0 0 0,0 1 1 0 0,0-1-1 0 0,0 1 0 0 0,0-1 0 0 0,1 1 0 0 0,-1 0 1 0 0,0-1-1 0 0,0 1 0 0 0,1-1 0 0 0,-1 1 1 0 0,0-1-1 0 0,1 1 0 0 0,0 0 0 0 0,8 4 112 0 0,0-1-1 0 0,0 0 0 0 0,19 6 1 0 0,-3-1 11 0 0,6 8-11 0 0,-24-13-98 0 0,-1 0-1 0 0,1 0 1 0 0,8 3 0 0 0,-11-6-23 0 0,0 1 1 0 0,-1 0 0 0 0,1 0 0 0 0,-1 0-1 0 0,0 1 1 0 0,0-1 0 0 0,0 1 0 0 0,0-1-1 0 0,5 7 1 0 0,-6-7 0 0 0,-1 0 0 0 0,1 0 0 0 0,-1 0 0 0 0,0 0 0 0 0,0 0 0 0 0,1 0 0 0 0,-1 0 0 0 0,0 1 1 0 0,-1-1-1 0 0,1 1 0 0 0,0-1 0 0 0,-1 0 0 0 0,1 1 0 0 0,-1-1 0 0 0,0 1 0 0 0,0 3 0 0 0,-2-2 10 0 0,0 0 1 0 0,0 0-1 0 0,-1 0 0 0 0,1-1 1 0 0,-1 1-1 0 0,0-1 0 0 0,0 1 1 0 0,-4 2-1 0 0,6-5-22 0 0,-2 2 5 0 0,0 0 0 0 0,0 0 1 0 0,0 0-1 0 0,0-1 1 0 0,-1 0-1 0 0,1 1 1 0 0,-1-1-1 0 0,0 0 0 0 0,0-1 1 0 0,1 1-1 0 0,-1-1 1 0 0,0 0-1 0 0,0 0 1 0 0,-1 0-1 0 0,1 0 0 0 0,0-1 1 0 0,0 1-1 0 0,0-1 1 0 0,0 0-1 0 0,0 0 1 0 0,-1-1-1 0 0,-4-1 1 0 0,5 2-6 0 0,1 0 1 0 0,0-1 0 0 0,1 1 1 0 0,-1-1-1 0 0,1 1 0 0 0,0-1 1 0 0,-1 0-1 0 0,1 0 0 0 0,-1 0 1 0 0,1 0-1 0 0,0 0 0 0 0,0-1 1 0 0,0 1-1 0 0,0-1 0 0 0,-2-1 1 0 0,-9-7 21 0 0,11 9-21 0 0,0-1 0 0 0,-1 0-1 0 0,1 0 1 0 0,0 0 0 0 0,0 0 0 0 0,0 0-1 0 0,0 0 1 0 0,1 0 0 0 0,-1 0-1 0 0,-1-4 1 0 0,-1-4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38:37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 6424 0 0,'0'0'118'0'0,"2"-2"-3"0"0,0 1-93 0 0,1-1 76 0 0,0 0 1 0 0,0 1 0 0 0,1-1 0 0 0,-1 1-1 0 0,1-1 1 0 0,-1 1 0 0 0,1 0 0 0 0,-1 0 0 0 0,1 1-1 0 0,0-1 1 0 0,5 0 0 0 0,-5 2-2 0 0,46 5 472 0 0,-2 4-46 0 0,-36-7-439 0 0,0-3-5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6:34.4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79 0 9440 0 0,'-2'26'232'0'0,"-1"15"251"0"0,2-33-396 0 0,0-1-1 0 0,-1 1 1 0 0,0-1 0 0 0,0 0 0 0 0,0 0 0 0 0,-6 10-1 0 0,4-9 219 0 0,-2 1 0 0 0,1-1 0 0 0,-1 0 0 0 0,-12 12-1 0 0,17-19-277 0 0,0-1 0 0 0,0 1 0 0 0,1 0 0 0 0,-1-1 0 0 0,0 1 0 0 0,0-1 0 0 0,0 1 0 0 0,0-1 0 0 0,0 0 0 0 0,0 1 0 0 0,-2-1 0 0 0,1 1 81 0 0,1-1 62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6:35.5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108 42 7832 0 0,'0'0'361'0'0,"-2"3"-178"0"0,-20 20 40 0 0,11-13-4 0 0,1 0-1 0 0,0 1 1 0 0,0 0-1 0 0,1 1 1 0 0,1 0-1 0 0,-11 20 1 0 0,12-6 348 0 0,7-25-542 0 0,0 0 0 0 0,1 0 0 0 0,-1 0 0 0 0,0 0 0 0 0,0 0 1 0 0,1-1-1 0 0,-1 1 0 0 0,0 0 0 0 0,1 0 0 0 0,-1-1 0 0 0,1 1 0 0 0,-1 0 1 0 0,1-1-1 0 0,-1 1 0 0 0,1 0 0 0 0,0-1 0 0 0,-1 1 0 0 0,1-1 0 0 0,0 1 1 0 0,-1-1-1 0 0,1 1 0 0 0,0-1 0 0 0,0 1 0 0 0,-1-1 0 0 0,1 0 1 0 0,0 1-1 0 0,0-1 0 0 0,0 0 0 0 0,0 0 0 0 0,-1 0 0 0 0,1 0 0 0 0,0 0 1 0 0,0 0-1 0 0,0 0 0 0 0,1 0 0 0 0,9-6 66 0 0,-7 4-62 0 0,-1 0-1 0 0,1 0 1 0 0,0-1 0 0 0,-1 1-1 0 0,0-1 1 0 0,0 0-1 0 0,5-5 1 0 0,-1-1 35 0 0,-1-1 0 0 0,0 0 0 0 0,0-1 0 0 0,-1 1 1 0 0,-1-1-1 0 0,0 0 0 0 0,0 0 0 0 0,-1 0 0 0 0,0-1 0 0 0,1-15 0 0 0,-3 22-24 0 0,-1 1 0 0 0,0 0-1 0 0,-1 0 1 0 0,1 0 0 0 0,-1 0-1 0 0,1 0 1 0 0,-1-1 0 0 0,-3-5 0 0 0,4 9 160 0 0,-5 11-38 0 0,7 6-100 0 0,0 1-1 0 0,0 0 1 0 0,2 0-1 0 0,6 19 1 0 0,5 24 53 0 0,-8-23-54 0 0,3 17 107 0 0,1 0 0 0 0,24 64 0 0 0,-33-111-109 0 0,1 0 1 0 0,0-1-1 0 0,1 1 0 0 0,7 10 0 0 0,-10-16 24 0 0,-1-1-80 0 0,0 1-1 0 0,0-1 1 0 0,0 0 0 0 0,0 0-1 0 0,0 0 1 0 0,0 1-1 0 0,0-1 1 0 0,0 0 0 0 0,0 0-1 0 0,0 0 1 0 0,0 0 0 0 0,0 1-1 0 0,0-1 1 0 0,0 0 0 0 0,0 0-1 0 0,0 0 1 0 0,0 0 0 0 0,0 0-1 0 0,1 1 1 0 0,-1-1 0 0 0,0 0-1 0 0,0 0 1 0 0,0 0 0 0 0,0 0-1 0 0,0 0 1 0 0,1 0 0 0 0,-1 0-1 0 0,0 1 1 0 0,0-1 0 0 0,0 0-1 0 0,0 0 1 0 0,0 0 0 0 0,1 0-1 0 0,-1 0 1 0 0,0 0 0 0 0,0 0-1 0 0,0 0 1 0 0,1 0-1 0 0,-1 0 1 0 0,0 0 0 0 0,0 0-1 0 0,0 0 1 0 0,0 0 0 0 0,1 0-1 0 0,-1 0 1 0 0,0 0 0 0 0,0 0-1 0 0,0 0 1 0 0,0-1 0 0 0,1 1-1 0 0,-1 0 1 0 0,0 0 0 0 0,0 0-1 0 0,0 0 1 0 0,0 0 0 0 0,0 0-1 0 0,0 0 1 0 0,1 0 0 0 0,-1-1-1 0 0,0 1 1 0 0,0 0 0 0 0,0 0-1 0 0,0 0 1 0 0,9-10 92 0 0,0-15-23 0 0,-5 10-34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6:35.9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32 8240 0 0,'11'-6'185'0'0,"3"0"120"0"0,-14 6-269 0 0,1 1 0 0 0,-1-1 0 0 0,0 1 0 0 0,1-1 0 0 0,-1 1 0 0 0,0-1 0 0 0,1 1 0 0 0,-1-1 0 0 0,0 1 0 0 0,0 0 0 0 0,0-1 0 0 0,0 1 0 0 0,0-1 0 0 0,0 1 0 0 0,0 0 0 0 0,0-1 0 0 0,0 1 0 0 0,0-1 0 0 0,0 1 0 0 0,0 0 0 0 0,0-1 0 0 0,0 1 0 0 0,0-1 0 0 0,-1 1 0 0 0,1 0 0 0 0,-1 0 0 0 0,-8 22 873 0 0,6-15-930 0 0,-1 8 222 0 0,0 1 0 0 0,2-1 0 0 0,0 0 0 0 0,0 23 0 0 0,0-5-60 0 0,2-13 1 0 0,2 24 0 0 0,-1-22-36 0 0,0-15-39 0 0,0 1-1 0 0,1 0 1 0 0,4 12-1 0 0,-2-8-2 0 0,-3-11-48 0 0,-1 0 1 0 0,1 0-1 0 0,0 0 1 0 0,0-1 0 0 0,1 1-1 0 0,-1 0 1 0 0,0-1-1 0 0,0 1 1 0 0,1-1 0 0 0,-1 1-1 0 0,1-1 1 0 0,-1 0-1 0 0,1 1 1 0 0,0-1 0 0 0,-1 0-1 0 0,1 0 1 0 0,0 0-1 0 0,0-1 1 0 0,0 1 0 0 0,0 0-1 0 0,0-1 1 0 0,0 1-1 0 0,0-1 1 0 0,0 0 0 0 0,0 1-1 0 0,0-1 1 0 0,0 0-1 0 0,0 0 1 0 0,0 0 0 0 0,3-1-1 0 0,2-2 28 0 0,3-1 61 0 0,0-1-1 0 0,16-9 1 0 0,-22 11-80 0 0,0 1 0 0 0,-1-1 0 0 0,0-1 0 0 0,1 1 0 0 0,-1 0 0 0 0,-1-1 0 0 0,1 1 0 0 0,0-1 0 0 0,3-7 0 0 0,7-17 118 0 0,-1-2 0 0 0,16-55 1 0 0,-27 78-120 0 0,0 0 1 0 0,0 0-1 0 0,0-1 1 0 0,-1 1-1 0 0,0 0 1 0 0,0 0-1 0 0,-1 0 0 0 0,-1-10 1 0 0,1 13-11 0 0,0 0-1 0 0,0 0 1 0 0,0 0-1 0 0,-1 1 1 0 0,1-1-1 0 0,-1 0 1 0 0,0 1-1 0 0,0 0 1 0 0,0-1-1 0 0,0 1 1 0 0,0 0 0 0 0,-1 0-1 0 0,0 0 1 0 0,1 0-1 0 0,-1 1 1 0 0,-5-4-1 0 0,-8-4 52 0 0,-14-8 74 0 0,23 16-87 0 0,0-1 0 0 0,0 1 0 0 0,-12-1 0 0 0,18 2-16 0 0,-12-1 243 0 0,12 2-208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6:36.3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68 8336 0 0,'4'-1'28'0'0,"2"0"60"0"0,0 0-1 0 0,0-1 0 0 0,0 0 0 0 0,6-3 0 0 0,-11 5-7 0 0,0 0-40 0 0,0 0 1 0 0,-1 0 0 0 0,1 1-1 0 0,0-1 1 0 0,-1 0 0 0 0,1 1-1 0 0,-1-1 1 0 0,1 1 0 0 0,0-1-1 0 0,-1 1 1 0 0,1-1 0 0 0,-1 1-1 0 0,0-1 1 0 0,1 1-1 0 0,-1 0 1 0 0,1-1 0 0 0,-1 1-1 0 0,0 0 1 0 0,1-1 0 0 0,-1 1-1 0 0,0 0 1 0 0,0-1 0 0 0,1 1-1 0 0,-1 0 1 0 0,0-1 0 0 0,0 1-1 0 0,0 0 1 0 0,0 0 0 0 0,-2 28 189 0 0,1-8 26 0 0,1 6-98 0 0,2 0-1 0 0,1 0 1 0 0,7 27 0 0 0,-9-51-137 0 0,0 0-1 0 0,0 1 1 0 0,0-1 0 0 0,1 0 0 0 0,-1 0 0 0 0,1 1 0 0 0,0-1 0 0 0,0 0 0 0 0,0-1 0 0 0,1 1 0 0 0,-1 0-1 0 0,0-1 1 0 0,1 1 0 0 0,5 3 0 0 0,-6-5-7 0 0,0 0-1 0 0,0 0 1 0 0,-1 0 0 0 0,1 0 0 0 0,0-1-1 0 0,0 1 1 0 0,0-1 0 0 0,0 1-1 0 0,0-1 1 0 0,0 0 0 0 0,0 0-1 0 0,0 0 1 0 0,0 0 0 0 0,1 0-1 0 0,-1 0 1 0 0,0-1 0 0 0,0 1-1 0 0,0-1 1 0 0,0 1 0 0 0,-1-1-1 0 0,1 0 1 0 0,0 0 0 0 0,0 0-1 0 0,0 0 1 0 0,0 0 0 0 0,2-2-1 0 0,6-5 49 0 0,0-1 0 0 0,-1 0 0 0 0,0 0 0 0 0,0-1 0 0 0,-1 0 0 0 0,0-1 0 0 0,-1 0 0 0 0,0 0 0 0 0,-1 0 0 0 0,0-1 0 0 0,-1 0 0 0 0,7-23 0 0 0,-11 31-33 0 0,0-1 0 0 0,-1 0 0 0 0,1 1 0 0 0,-1-1 0 0 0,0 1 0 0 0,0-1 0 0 0,0 1 0 0 0,-1-1 1 0 0,0 0-1 0 0,0 1 0 0 0,0 0 0 0 0,0-1 0 0 0,-1 1 0 0 0,1 0 0 0 0,-1-1 0 0 0,0 1 0 0 0,-1 0 0 0 0,1 0 0 0 0,-1 1 1 0 0,1-1-1 0 0,-1 0 0 0 0,0 1 0 0 0,-5-5 0 0 0,4 5 28 0 0,0-1 0 0 0,-1 0-1 0 0,1 1 1 0 0,-1 0 0 0 0,0 0 0 0 0,0 0-1 0 0,0 1 1 0 0,0 0 0 0 0,0 0 0 0 0,0 0 0 0 0,-1 0-1 0 0,1 1 1 0 0,-1 0 0 0 0,1 0 0 0 0,-1 1 0 0 0,1-1-1 0 0,-1 1 1 0 0,-8 1 0 0 0,6 0 117 0 0,1 1 1 0 0,-1-1-1 0 0,1 1 0 0 0,-11 5 1 0 0,17-6-120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6:36.6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 0 9944 0 0,'0'0'393'0'0,"3"3"-322"0"0,10 13 371 0 0,-1 0 0 0 0,14 26 0 0 0,7 10 9 0 0,19 37 563 0 0,-23-37-613 0 0,-22-38-318 0 0,0 0 1 0 0,-1 1-1 0 0,-1 0 1 0 0,0 0 0 0 0,-1 1-1 0 0,-1 0 1 0 0,0-1 0 0 0,-1 1-1 0 0,-1 0 1 0 0,-1 17 0 0 0,0-15 15 0 0,-1 0 1 0 0,0 0-1 0 0,-1 0 1 0 0,-1-1-1 0 0,-9 28 1 0 0,9-36-52 0 0,-1 0 0 0 0,0 0 1 0 0,0-1-1 0 0,-1 1 0 0 0,0-1 1 0 0,0 0-1 0 0,-1-1 0 0 0,0 1 1 0 0,0-1-1 0 0,-1-1 0 0 0,0 1 1 0 0,-10 7-1 0 0,-2-3 94 0 0,0 0-1 0 0,0-1 1 0 0,-42 14 0 0 0,25-10-54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56:37.4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128 1 96 0 0,'0'0'7977'0'0,"0"3"-7885"0"0,0-1 19 0 0,1 0 1 0 0,-1 1-1 0 0,0-1 0 0 0,-1 0 0 0 0,1 0 0 0 0,0 1 1 0 0,-1-1-1 0 0,1 0 0 0 0,-1 0 0 0 0,0 1 1 0 0,-1 2-1 0 0,-15 25 644 0 0,1-3-562 0 0,7-8 295 0 0,-48 114 1427 0 0,52-116-1747 0 0,0 0 0 0 0,1 0-1 0 0,1 1 1 0 0,0-1 0 0 0,1 1 0 0 0,1 20 0 0 0,2-18-91 0 0,0 0-1 0 0,2-1 1 0 0,0 0-1 0 0,1 0 1 0 0,1 0 0 0 0,1 0-1 0 0,1 0 1 0 0,0-1-1 0 0,2 0 1 0 0,0-1-1 0 0,16 24 1 0 0,-8-17 21 0 0,1-1 0 0 0,37 38 0 0 0,-47-53-73 0 0,1 0 0 0 0,0 0 0 0 0,1-2 0 0 0,0 1 0 0 0,0-1 1 0 0,0 0-1 0 0,1-1 0 0 0,0 0 0 0 0,21 6 0 0 0,0-6 21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5:38:38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7 7528 0 0,'1'1'-1'0'0,"2"0"8"0"0,-1 0 0 0 0,1 0 0 0 0,0 0-1 0 0,-1-1 1 0 0,1 1 0 0 0,0-1-1 0 0,0 0 1 0 0,0 1 0 0 0,-1-1-1 0 0,1 0 1 0 0,5-1 0 0 0,-3 0 12 0 0,1 1-1 0 0,-1 0 1 0 0,0 0 0 0 0,6 0 0 0 0,16 1 29 0 0,-23-1-32 0 0,0 0 0 0 0,0 0 0 0 0,0 0-1 0 0,-1 1 1 0 0,8 1 0 0 0,7 1 132 0 0,-4 0-20 0 0,-13-3-112 0 0,0 1 0 0 0,0-1-1 0 0,1 0 1 0 0,-1 1 0 0 0,0-1 0 0 0,1 0 0 0 0,-1 0-1 0 0,0 0 1 0 0,0 0 0 0 0,1 0 0 0 0,-1 0-1 0 0,0 0 1 0 0,1 0 0 0 0,-1-1 0 0 0,0 1 0 0 0,0 0-1 0 0,2-1 1 0 0,-2 0 35 0 0,-1 1-49 0 0,1 0 1 0 0,-1 0-1 0 0,0 0 1 0 0,0 0-1 0 0,0 0 0 0 0,0 0 1 0 0,0 0-1 0 0,0 0 1 0 0,0 0-1 0 0,0 0 1 0 0,0 0-1 0 0,0 0 1 0 0,0 0-1 0 0,1 0 0 0 0,-1 0 1 0 0,0 0-1 0 0,0 0 1 0 0,0 0-1 0 0,0 0 1 0 0,0 0-1 0 0,0 0 0 0 0,0 0 1 0 0,0 0-1 0 0,0 0 1 0 0,0 0-1 0 0,0 0 1 0 0,1 0-1 0 0,-1 0 1 0 0,0 0-1 0 0,0 0 0 0 0,0 0 1 0 0,0 0-1 0 0,0 0 1 0 0,0 0-1 0 0,0 0 1 0 0,0-1-1 0 0,0 1 1 0 0,0 0-1 0 0,0 0 0 0 0,0 0 1 0 0,0 0-1 0 0,0 0 1 0 0,0 0-1 0 0,0 0 1 0 0,0 0-1 0 0,0 0 1 0 0,0 0-1 0 0,0 0 0 0 0,0-1 1 0 0,0 1-1 0 0,0 0 1 0 0,0 0-1 0 0,-4-4 150 0 0,-3-2-91 0 0,5 5-60 0 0,0 0 0 0 0,0 0-1 0 0,0 0 1 0 0,0 0 0 0 0,0 0-1 0 0,0 0 1 0 0,0 1-1 0 0,0-1 1 0 0,0 1 0 0 0,0 0-1 0 0,0-1 1 0 0,0 1 0 0 0,0 0-1 0 0,0 0 1 0 0,-4 1 0 0 0,1 0 1 0 0,0 0 1 0 0,0 1-1 0 0,0 0 1 0 0,-8 4 0 0 0,-2 1-1 0 0,12-5-3 0 0,0 1 0 0 0,1-1 1 0 0,-1 0-1 0 0,0 0 0 0 0,1 1 1 0 0,0 0-1 0 0,0-1 0 0 0,0 1 1 0 0,0 0-1 0 0,0 0 0 0 0,0 0 1 0 0,-1 4-1 0 0,-5 7-4 0 0,6-11 4 0 0,0 1-1 0 0,0-1 0 0 0,0 1 1 0 0,0 0-1 0 0,1 0 1 0 0,-1 0-1 0 0,1 0 0 0 0,0 0 1 0 0,0 0-1 0 0,1 1 0 0 0,-1-1 1 0 0,1 0-1 0 0,0 0 0 0 0,0 0 1 0 0,0 1-1 0 0,2 5 0 0 0,-1-9 2 0 0,0 0-1 0 0,1 0 1 0 0,-1 0-1 0 0,0 0 1 0 0,1-1-1 0 0,-1 1 1 0 0,1 0-1 0 0,-1-1 1 0 0,1 1-1 0 0,0-1 1 0 0,-1 1-1 0 0,3-1 1 0 0,0 1-2 0 0,24 7-5 0 0,-21-7 6 0 0,0 1 0 0 0,-1-1-1 0 0,1 2 1 0 0,-1-1 0 0 0,0 1 0 0 0,8 4-1 0 0,-1 2 0 0 0,0 1 0 0 0,22 21 0 0 0,-27-24 2 0 0,0-1 0 0 0,0 0 0 0 0,17 9 0 0 0,-1-1 0 0 0,-20-12 8 0 0,-1 1 0 0 0,1-1 1 0 0,-1 1-1 0 0,0 0 1 0 0,0 0-1 0 0,0 0 0 0 0,-1 0 1 0 0,1 0-1 0 0,-1 1 0 0 0,1-1 1 0 0,1 6-1 0 0,-3-7-3 0 0,0 1 0 0 0,0-1 0 0 0,-1 0 0 0 0,1 0 0 0 0,-1 0 0 0 0,0 1 0 0 0,1-1 0 0 0,-1 0 0 0 0,0 1 0 0 0,0-1 0 0 0,-1 0 0 0 0,1 0 0 0 0,0 1 0 0 0,-1-1 0 0 0,1 0 0 0 0,-1 0 0 0 0,0 0 0 0 0,0 0 0 0 0,0 0-1 0 0,0 0 1 0 0,0 0 0 0 0,-2 3 0 0 0,-6 8 62 0 0,0-1-1 0 0,-1 0 1 0 0,-1 0-1 0 0,0-1 1 0 0,0 0-1 0 0,-15 10 1 0 0,5-4 10 0 0,14-12-20 0 0,1 0 0 0 0,-1 0 0 0 0,-10 6 0 0 0,6-5 12 0 0,1-1-1 0 0,-1-1 0 0 0,-1 0 1 0 0,1 0-1 0 0,-1-1 1 0 0,-19 3-1 0 0,25-5-35 0 0,0-1 0 0 0,0 0 0 0 0,0 0 0 0 0,0 0 0 0 0,1-1 0 0 0,-1 0 0 0 0,0 0 0 0 0,0 0 0 0 0,1-1 0 0 0,-1 0 0 0 0,1 0 0 0 0,-1 0 0 0 0,1 0 0 0 0,0-1 0 0 0,-9-6 0 0 0,9 5 9 0 0,1 1 0 0 0,-1-1 0 0 0,1 0 0 0 0,0 0 0 0 0,0 0 0 0 0,1-1 0 0 0,-1 1 0 0 0,1-1 0 0 0,0 0 0 0 0,0 0 0 0 0,0 0 0 0 0,1 0 0 0 0,-1 0 0 0 0,1-1 0 0 0,-1-6 0 0 0,2 0 30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F329-2E9B-7B3F-A844-91B5F2B2D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C4AE8-5297-1049-E902-86C63C96B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D8F08-86EE-5768-F9DB-90037004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46FA5-A020-4890-B162-B61ED2E04DC5}" type="datetimeFigureOut">
              <a:rPr lang="en-CA" smtClean="0"/>
              <a:t>2025-03-08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32CD5-F2F8-4C95-890B-C61B19CAB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B14A1-7B88-70FE-0A25-654E1782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1FF5-3A05-4C83-A249-D83C4D04AB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968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8433-7955-EA88-100F-30DF0B117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7A336-8CE6-41EC-6671-C1F816D8F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BA1B7-F49D-41D3-1EF0-52CC6AD38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46FA5-A020-4890-B162-B61ED2E04DC5}" type="datetimeFigureOut">
              <a:rPr lang="en-CA" smtClean="0"/>
              <a:t>2025-03-08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5C2F3-FADD-0A7D-BB8F-3180D364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B08A4-C5D1-30F6-E2B4-4AF039EA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1FF5-3A05-4C83-A249-D83C4D04AB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8522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6719F9-AA23-9600-4ED8-0FBE37A3F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71150-E34F-4728-19EA-60AF21265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676C0-B63F-57D8-8F95-E2D030605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46FA5-A020-4890-B162-B61ED2E04DC5}" type="datetimeFigureOut">
              <a:rPr lang="en-CA" smtClean="0"/>
              <a:t>2025-03-08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9DEA3-299E-1584-36EE-8D5C4C65F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FF5F3-01BD-B78E-A371-D7021E7D9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1FF5-3A05-4C83-A249-D83C4D04AB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7530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49D7C-B6D7-848E-9909-E77173A6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EB1D7-5960-5B04-8F71-AA104E2A9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94C2A-5DF5-44D9-EF38-B73A55399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46FA5-A020-4890-B162-B61ED2E04DC5}" type="datetimeFigureOut">
              <a:rPr lang="en-CA" smtClean="0"/>
              <a:t>2025-03-08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18FDA-D034-BDC4-1466-3EEFE3C2A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E602B-2323-5DBF-7B87-D5B61F9A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1FF5-3A05-4C83-A249-D83C4D04AB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12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A9AFD-F322-565B-C04C-2FA5199A0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D6E16-319F-24A5-1007-7C079751D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42AE7-0D42-2E00-6F28-C9746754E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46FA5-A020-4890-B162-B61ED2E04DC5}" type="datetimeFigureOut">
              <a:rPr lang="en-CA" smtClean="0"/>
              <a:t>2025-03-08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72F2D-C629-E246-7F75-BEBA2ED95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D4415-4600-AB8F-EDFE-8AF3A9241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1FF5-3A05-4C83-A249-D83C4D04AB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8609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06858-0AFD-D8D1-4478-56C307E0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33621-5FF9-4697-C8E2-00AB6BF99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49CDA-E459-53D0-85A3-B07773B34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D9C5C-E680-9845-B27A-C2C42C47E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46FA5-A020-4890-B162-B61ED2E04DC5}" type="datetimeFigureOut">
              <a:rPr lang="en-CA" smtClean="0"/>
              <a:t>2025-03-08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1958C-57DB-B40A-595B-B46E2FBF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6EB25-A422-A386-BF92-EBECF0353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1FF5-3A05-4C83-A249-D83C4D04AB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069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B450-0449-B353-ECEB-47C0B8AE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B4099-4B44-EE85-8BB7-498D0A596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72726D-30A0-4FAF-F279-CEA40938C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290DE0-4CEE-5890-5637-D1D6C8D21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146F91-005F-9C79-D2D9-8E227329E2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9102D4-3315-D2EF-3A0F-AA44457B9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46FA5-A020-4890-B162-B61ED2E04DC5}" type="datetimeFigureOut">
              <a:rPr lang="en-CA" smtClean="0"/>
              <a:t>2025-03-08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3EC81-B921-FCDF-65FA-289D7826E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854EDB-1CC3-6DB6-D765-590287DA5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1FF5-3A05-4C83-A249-D83C4D04AB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415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336E6-C9E8-C963-4A7A-2EE1495F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907EAE-8861-34B0-86B4-2D8F978CD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46FA5-A020-4890-B162-B61ED2E04DC5}" type="datetimeFigureOut">
              <a:rPr lang="en-CA" smtClean="0"/>
              <a:t>2025-03-08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9F366-6EB1-4DF1-07D8-D4D35C0D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B487E-E83C-0EFB-263A-4D48A513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1FF5-3A05-4C83-A249-D83C4D04AB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008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B1FB8-E3BC-702B-7FE4-6613A0BC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46FA5-A020-4890-B162-B61ED2E04DC5}" type="datetimeFigureOut">
              <a:rPr lang="en-CA" smtClean="0"/>
              <a:t>2025-03-08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EC970-FEE8-E206-9EB0-E97655494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7E82-5CBB-C273-6703-4826360E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1FF5-3A05-4C83-A249-D83C4D04AB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8592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BC17-767C-4CD0-3AD6-90E62AF4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8ECF5-B6CB-1A71-D98D-7F5E287D6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5A371-F0F4-7B3B-4990-5B64F3FCE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F1C90-2729-01D6-24DD-8373A14CC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46FA5-A020-4890-B162-B61ED2E04DC5}" type="datetimeFigureOut">
              <a:rPr lang="en-CA" smtClean="0"/>
              <a:t>2025-03-08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5FFBB-A82E-200B-8D4F-41E6F0C5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9E8AD-71D2-F974-063B-93177C49C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1FF5-3A05-4C83-A249-D83C4D04AB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4611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B0D5-1CE0-02B6-7210-54C61FCBA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B5A77E-98B3-63BB-A1E4-F2E10A51A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0131E-2511-829F-E721-5BE551B9F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6201D-CAEE-70D1-04E8-C53FA9C9B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46FA5-A020-4890-B162-B61ED2E04DC5}" type="datetimeFigureOut">
              <a:rPr lang="en-CA" smtClean="0"/>
              <a:t>2025-03-08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21AA0-8BCA-468B-ABB7-5E421CCE4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C5573-7018-BBB4-C43A-01A7F481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1FF5-3A05-4C83-A249-D83C4D04AB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785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151B1-8B5A-F24F-44F4-19D3B48CC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5680A-1648-7573-0FC2-A4C559E0B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B374D-DB4B-E6A1-08C2-729E5BB99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E46FA5-A020-4890-B162-B61ED2E04DC5}" type="datetimeFigureOut">
              <a:rPr lang="en-CA" smtClean="0"/>
              <a:t>2025-03-08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F3A11-835C-89B4-2A85-3256BBA8A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6821F-B52A-D31A-0D32-D2C2417E6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981FF5-3A05-4C83-A249-D83C4D04AB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161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21.png"/><Relationship Id="rId63" Type="http://schemas.openxmlformats.org/officeDocument/2006/relationships/customXml" Target="../ink/ink31.xml"/><Relationship Id="rId84" Type="http://schemas.openxmlformats.org/officeDocument/2006/relationships/image" Target="../media/image42.png"/><Relationship Id="rId138" Type="http://schemas.openxmlformats.org/officeDocument/2006/relationships/image" Target="../media/image69.png"/><Relationship Id="rId159" Type="http://schemas.openxmlformats.org/officeDocument/2006/relationships/customXml" Target="../ink/ink79.xml"/><Relationship Id="rId170" Type="http://schemas.openxmlformats.org/officeDocument/2006/relationships/image" Target="../media/image85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16.png"/><Relationship Id="rId53" Type="http://schemas.openxmlformats.org/officeDocument/2006/relationships/customXml" Target="../ink/ink26.xml"/><Relationship Id="rId74" Type="http://schemas.openxmlformats.org/officeDocument/2006/relationships/image" Target="../media/image37.png"/><Relationship Id="rId128" Type="http://schemas.openxmlformats.org/officeDocument/2006/relationships/image" Target="../media/image64.png"/><Relationship Id="rId149" Type="http://schemas.openxmlformats.org/officeDocument/2006/relationships/customXml" Target="../ink/ink74.xml"/><Relationship Id="rId5" Type="http://schemas.openxmlformats.org/officeDocument/2006/relationships/customXml" Target="../ink/ink2.xml"/><Relationship Id="rId95" Type="http://schemas.openxmlformats.org/officeDocument/2006/relationships/customXml" Target="../ink/ink47.xml"/><Relationship Id="rId160" Type="http://schemas.openxmlformats.org/officeDocument/2006/relationships/image" Target="../media/image80.png"/><Relationship Id="rId22" Type="http://schemas.openxmlformats.org/officeDocument/2006/relationships/image" Target="../media/image11.png"/><Relationship Id="rId43" Type="http://schemas.openxmlformats.org/officeDocument/2006/relationships/customXml" Target="../ink/ink21.xml"/><Relationship Id="rId64" Type="http://schemas.openxmlformats.org/officeDocument/2006/relationships/image" Target="../media/image32.png"/><Relationship Id="rId118" Type="http://schemas.openxmlformats.org/officeDocument/2006/relationships/image" Target="../media/image59.png"/><Relationship Id="rId139" Type="http://schemas.openxmlformats.org/officeDocument/2006/relationships/customXml" Target="../ink/ink69.xml"/><Relationship Id="rId85" Type="http://schemas.openxmlformats.org/officeDocument/2006/relationships/customXml" Target="../ink/ink42.xml"/><Relationship Id="rId150" Type="http://schemas.openxmlformats.org/officeDocument/2006/relationships/image" Target="../media/image75.png"/><Relationship Id="rId171" Type="http://schemas.openxmlformats.org/officeDocument/2006/relationships/customXml" Target="../ink/ink85.xml"/><Relationship Id="rId12" Type="http://schemas.openxmlformats.org/officeDocument/2006/relationships/image" Target="../media/image6.png"/><Relationship Id="rId33" Type="http://schemas.openxmlformats.org/officeDocument/2006/relationships/customXml" Target="../ink/ink16.xml"/><Relationship Id="rId108" Type="http://schemas.openxmlformats.org/officeDocument/2006/relationships/image" Target="../media/image54.png"/><Relationship Id="rId129" Type="http://schemas.openxmlformats.org/officeDocument/2006/relationships/customXml" Target="../ink/ink64.xml"/><Relationship Id="rId54" Type="http://schemas.openxmlformats.org/officeDocument/2006/relationships/image" Target="../media/image27.png"/><Relationship Id="rId70" Type="http://schemas.openxmlformats.org/officeDocument/2006/relationships/image" Target="../media/image35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48.png"/><Relationship Id="rId140" Type="http://schemas.openxmlformats.org/officeDocument/2006/relationships/image" Target="../media/image70.png"/><Relationship Id="rId145" Type="http://schemas.openxmlformats.org/officeDocument/2006/relationships/customXml" Target="../ink/ink72.xml"/><Relationship Id="rId161" Type="http://schemas.openxmlformats.org/officeDocument/2006/relationships/customXml" Target="../ink/ink80.xml"/><Relationship Id="rId166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49" Type="http://schemas.openxmlformats.org/officeDocument/2006/relationships/customXml" Target="../ink/ink24.xml"/><Relationship Id="rId114" Type="http://schemas.openxmlformats.org/officeDocument/2006/relationships/image" Target="../media/image57.png"/><Relationship Id="rId119" Type="http://schemas.openxmlformats.org/officeDocument/2006/relationships/customXml" Target="../ink/ink59.xml"/><Relationship Id="rId44" Type="http://schemas.openxmlformats.org/officeDocument/2006/relationships/image" Target="../media/image22.png"/><Relationship Id="rId60" Type="http://schemas.openxmlformats.org/officeDocument/2006/relationships/image" Target="../media/image30.png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../media/image43.png"/><Relationship Id="rId130" Type="http://schemas.openxmlformats.org/officeDocument/2006/relationships/image" Target="../media/image65.png"/><Relationship Id="rId135" Type="http://schemas.openxmlformats.org/officeDocument/2006/relationships/customXml" Target="../ink/ink67.xml"/><Relationship Id="rId151" Type="http://schemas.openxmlformats.org/officeDocument/2006/relationships/customXml" Target="../ink/ink75.xml"/><Relationship Id="rId156" Type="http://schemas.openxmlformats.org/officeDocument/2006/relationships/image" Target="../media/image78.png"/><Relationship Id="rId172" Type="http://schemas.openxmlformats.org/officeDocument/2006/relationships/image" Target="../media/image86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17.png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76" Type="http://schemas.openxmlformats.org/officeDocument/2006/relationships/image" Target="../media/image38.png"/><Relationship Id="rId97" Type="http://schemas.openxmlformats.org/officeDocument/2006/relationships/customXml" Target="../ink/ink48.xml"/><Relationship Id="rId104" Type="http://schemas.openxmlformats.org/officeDocument/2006/relationships/image" Target="../media/image52.png"/><Relationship Id="rId120" Type="http://schemas.openxmlformats.org/officeDocument/2006/relationships/image" Target="../media/image60.png"/><Relationship Id="rId125" Type="http://schemas.openxmlformats.org/officeDocument/2006/relationships/customXml" Target="../ink/ink62.xml"/><Relationship Id="rId141" Type="http://schemas.openxmlformats.org/officeDocument/2006/relationships/customXml" Target="../ink/ink70.xml"/><Relationship Id="rId146" Type="http://schemas.openxmlformats.org/officeDocument/2006/relationships/image" Target="../media/image73.png"/><Relationship Id="rId167" Type="http://schemas.openxmlformats.org/officeDocument/2006/relationships/customXml" Target="../ink/ink83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46.png"/><Relationship Id="rId162" Type="http://schemas.openxmlformats.org/officeDocument/2006/relationships/image" Target="../media/image81.png"/><Relationship Id="rId2" Type="http://schemas.openxmlformats.org/officeDocument/2006/relationships/image" Target="../media/image1.png"/><Relationship Id="rId29" Type="http://schemas.openxmlformats.org/officeDocument/2006/relationships/customXml" Target="../ink/ink14.xml"/><Relationship Id="rId24" Type="http://schemas.openxmlformats.org/officeDocument/2006/relationships/image" Target="../media/image12.png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66" Type="http://schemas.openxmlformats.org/officeDocument/2006/relationships/image" Target="../media/image33.png"/><Relationship Id="rId87" Type="http://schemas.openxmlformats.org/officeDocument/2006/relationships/customXml" Target="../ink/ink43.xml"/><Relationship Id="rId110" Type="http://schemas.openxmlformats.org/officeDocument/2006/relationships/image" Target="../media/image55.png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136" Type="http://schemas.openxmlformats.org/officeDocument/2006/relationships/image" Target="../media/image68.png"/><Relationship Id="rId157" Type="http://schemas.openxmlformats.org/officeDocument/2006/relationships/customXml" Target="../ink/ink78.xml"/><Relationship Id="rId61" Type="http://schemas.openxmlformats.org/officeDocument/2006/relationships/customXml" Target="../ink/ink30.xml"/><Relationship Id="rId82" Type="http://schemas.openxmlformats.org/officeDocument/2006/relationships/image" Target="../media/image41.png"/><Relationship Id="rId152" Type="http://schemas.openxmlformats.org/officeDocument/2006/relationships/image" Target="../media/image76.png"/><Relationship Id="rId19" Type="http://schemas.openxmlformats.org/officeDocument/2006/relationships/customXml" Target="../ink/ink9.xml"/><Relationship Id="rId14" Type="http://schemas.openxmlformats.org/officeDocument/2006/relationships/image" Target="../media/image7.png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56" Type="http://schemas.openxmlformats.org/officeDocument/2006/relationships/image" Target="../media/image28.png"/><Relationship Id="rId77" Type="http://schemas.openxmlformats.org/officeDocument/2006/relationships/customXml" Target="../ink/ink38.xml"/><Relationship Id="rId100" Type="http://schemas.openxmlformats.org/officeDocument/2006/relationships/image" Target="../media/image50.png"/><Relationship Id="rId105" Type="http://schemas.openxmlformats.org/officeDocument/2006/relationships/customXml" Target="../ink/ink52.xml"/><Relationship Id="rId126" Type="http://schemas.openxmlformats.org/officeDocument/2006/relationships/image" Target="../media/image63.png"/><Relationship Id="rId147" Type="http://schemas.openxmlformats.org/officeDocument/2006/relationships/customXml" Target="../ink/ink73.xml"/><Relationship Id="rId168" Type="http://schemas.openxmlformats.org/officeDocument/2006/relationships/image" Target="../media/image84.png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72" Type="http://schemas.openxmlformats.org/officeDocument/2006/relationships/image" Target="../media/image36.png"/><Relationship Id="rId93" Type="http://schemas.openxmlformats.org/officeDocument/2006/relationships/customXml" Target="../ink/ink46.xml"/><Relationship Id="rId98" Type="http://schemas.openxmlformats.org/officeDocument/2006/relationships/image" Target="../media/image49.png"/><Relationship Id="rId121" Type="http://schemas.openxmlformats.org/officeDocument/2006/relationships/customXml" Target="../ink/ink60.xml"/><Relationship Id="rId142" Type="http://schemas.openxmlformats.org/officeDocument/2006/relationships/image" Target="../media/image71.png"/><Relationship Id="rId163" Type="http://schemas.openxmlformats.org/officeDocument/2006/relationships/customXml" Target="../ink/ink81.xm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23.png"/><Relationship Id="rId67" Type="http://schemas.openxmlformats.org/officeDocument/2006/relationships/customXml" Target="../ink/ink33.xml"/><Relationship Id="rId116" Type="http://schemas.openxmlformats.org/officeDocument/2006/relationships/image" Target="../media/image58.png"/><Relationship Id="rId137" Type="http://schemas.openxmlformats.org/officeDocument/2006/relationships/customXml" Target="../ink/ink68.xml"/><Relationship Id="rId158" Type="http://schemas.openxmlformats.org/officeDocument/2006/relationships/image" Target="../media/image79.png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62" Type="http://schemas.openxmlformats.org/officeDocument/2006/relationships/image" Target="../media/image31.png"/><Relationship Id="rId83" Type="http://schemas.openxmlformats.org/officeDocument/2006/relationships/customXml" Target="../ink/ink41.xml"/><Relationship Id="rId88" Type="http://schemas.openxmlformats.org/officeDocument/2006/relationships/image" Target="../media/image44.png"/><Relationship Id="rId111" Type="http://schemas.openxmlformats.org/officeDocument/2006/relationships/customXml" Target="../ink/ink55.xml"/><Relationship Id="rId132" Type="http://schemas.openxmlformats.org/officeDocument/2006/relationships/image" Target="../media/image66.png"/><Relationship Id="rId153" Type="http://schemas.openxmlformats.org/officeDocument/2006/relationships/customXml" Target="../ink/ink76.xml"/><Relationship Id="rId15" Type="http://schemas.openxmlformats.org/officeDocument/2006/relationships/customXml" Target="../ink/ink7.xml"/><Relationship Id="rId36" Type="http://schemas.openxmlformats.org/officeDocument/2006/relationships/image" Target="../media/image18.png"/><Relationship Id="rId57" Type="http://schemas.openxmlformats.org/officeDocument/2006/relationships/customXml" Target="../ink/ink28.xml"/><Relationship Id="rId106" Type="http://schemas.openxmlformats.org/officeDocument/2006/relationships/image" Target="../media/image53.png"/><Relationship Id="rId127" Type="http://schemas.openxmlformats.org/officeDocument/2006/relationships/customXml" Target="../ink/ink63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52" Type="http://schemas.openxmlformats.org/officeDocument/2006/relationships/image" Target="../media/image26.png"/><Relationship Id="rId73" Type="http://schemas.openxmlformats.org/officeDocument/2006/relationships/customXml" Target="../ink/ink36.xml"/><Relationship Id="rId78" Type="http://schemas.openxmlformats.org/officeDocument/2006/relationships/image" Target="../media/image39.png"/><Relationship Id="rId94" Type="http://schemas.openxmlformats.org/officeDocument/2006/relationships/image" Target="../media/image47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61.png"/><Relationship Id="rId143" Type="http://schemas.openxmlformats.org/officeDocument/2006/relationships/customXml" Target="../ink/ink71.xml"/><Relationship Id="rId148" Type="http://schemas.openxmlformats.org/officeDocument/2006/relationships/image" Target="../media/image74.png"/><Relationship Id="rId164" Type="http://schemas.openxmlformats.org/officeDocument/2006/relationships/image" Target="../media/image82.png"/><Relationship Id="rId169" Type="http://schemas.openxmlformats.org/officeDocument/2006/relationships/customXml" Target="../ink/ink84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26" Type="http://schemas.openxmlformats.org/officeDocument/2006/relationships/image" Target="../media/image13.png"/><Relationship Id="rId47" Type="http://schemas.openxmlformats.org/officeDocument/2006/relationships/customXml" Target="../ink/ink23.xml"/><Relationship Id="rId68" Type="http://schemas.openxmlformats.org/officeDocument/2006/relationships/image" Target="../media/image34.png"/><Relationship Id="rId89" Type="http://schemas.openxmlformats.org/officeDocument/2006/relationships/customXml" Target="../ink/ink44.xml"/><Relationship Id="rId112" Type="http://schemas.openxmlformats.org/officeDocument/2006/relationships/image" Target="../media/image56.png"/><Relationship Id="rId133" Type="http://schemas.openxmlformats.org/officeDocument/2006/relationships/customXml" Target="../ink/ink66.xml"/><Relationship Id="rId154" Type="http://schemas.openxmlformats.org/officeDocument/2006/relationships/image" Target="../media/image77.png"/><Relationship Id="rId16" Type="http://schemas.openxmlformats.org/officeDocument/2006/relationships/image" Target="../media/image8.png"/><Relationship Id="rId37" Type="http://schemas.openxmlformats.org/officeDocument/2006/relationships/customXml" Target="../ink/ink18.xml"/><Relationship Id="rId58" Type="http://schemas.openxmlformats.org/officeDocument/2006/relationships/image" Target="../media/image29.png"/><Relationship Id="rId79" Type="http://schemas.openxmlformats.org/officeDocument/2006/relationships/customXml" Target="../ink/ink39.xml"/><Relationship Id="rId102" Type="http://schemas.openxmlformats.org/officeDocument/2006/relationships/image" Target="../media/image51.png"/><Relationship Id="rId123" Type="http://schemas.openxmlformats.org/officeDocument/2006/relationships/customXml" Target="../ink/ink61.xml"/><Relationship Id="rId144" Type="http://schemas.openxmlformats.org/officeDocument/2006/relationships/image" Target="../media/image72.png"/><Relationship Id="rId90" Type="http://schemas.openxmlformats.org/officeDocument/2006/relationships/image" Target="../media/image45.png"/><Relationship Id="rId165" Type="http://schemas.openxmlformats.org/officeDocument/2006/relationships/customXml" Target="../ink/ink82.xml"/><Relationship Id="rId27" Type="http://schemas.openxmlformats.org/officeDocument/2006/relationships/customXml" Target="../ink/ink13.xml"/><Relationship Id="rId48" Type="http://schemas.openxmlformats.org/officeDocument/2006/relationships/image" Target="../media/image24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67.png"/><Relationship Id="rId80" Type="http://schemas.openxmlformats.org/officeDocument/2006/relationships/image" Target="../media/image40.png"/><Relationship Id="rId155" Type="http://schemas.openxmlformats.org/officeDocument/2006/relationships/customXml" Target="../ink/ink77.xml"/><Relationship Id="rId17" Type="http://schemas.openxmlformats.org/officeDocument/2006/relationships/customXml" Target="../ink/ink8.xml"/><Relationship Id="rId38" Type="http://schemas.openxmlformats.org/officeDocument/2006/relationships/image" Target="../media/image19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50F49A-B9F4-BFB1-5603-3AB45D975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062" y="0"/>
            <a:ext cx="904987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F0D6460-C8B1-CFCC-E893-AAD480A1644A}"/>
                  </a:ext>
                </a:extLst>
              </p14:cNvPr>
              <p14:cNvContentPartPr/>
              <p14:nvPr/>
            </p14:nvContentPartPr>
            <p14:xfrm>
              <a:off x="6279399" y="6721067"/>
              <a:ext cx="5760" cy="5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F0D6460-C8B1-CFCC-E893-AAD480A164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1399" y="6703427"/>
                <a:ext cx="41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9225B4-35C7-7FEF-8E07-C55BD8B428B4}"/>
                  </a:ext>
                </a:extLst>
              </p14:cNvPr>
              <p14:cNvContentPartPr/>
              <p14:nvPr/>
            </p14:nvContentPartPr>
            <p14:xfrm>
              <a:off x="6284079" y="4119707"/>
              <a:ext cx="720" cy="2600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9225B4-35C7-7FEF-8E07-C55BD8B428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8079" y="4101707"/>
                <a:ext cx="72000" cy="26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3D541A1-2869-3F07-C27C-1A236A0311EE}"/>
                  </a:ext>
                </a:extLst>
              </p14:cNvPr>
              <p14:cNvContentPartPr/>
              <p14:nvPr/>
            </p14:nvContentPartPr>
            <p14:xfrm>
              <a:off x="1791122" y="4037504"/>
              <a:ext cx="3268080" cy="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3D541A1-2869-3F07-C27C-1A236A0311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3122" y="4002224"/>
                <a:ext cx="330372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B23C1AE-4CE0-E807-EEFA-3616DEF7CA62}"/>
              </a:ext>
            </a:extLst>
          </p:cNvPr>
          <p:cNvGrpSpPr/>
          <p:nvPr/>
        </p:nvGrpSpPr>
        <p:grpSpPr>
          <a:xfrm>
            <a:off x="1095602" y="3939224"/>
            <a:ext cx="579600" cy="411120"/>
            <a:chOff x="1095602" y="3939224"/>
            <a:chExt cx="57960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46DD4FD-3ADA-7A85-7884-2D163264C1B8}"/>
                    </a:ext>
                  </a:extLst>
                </p14:cNvPr>
                <p14:cNvContentPartPr/>
                <p14:nvPr/>
              </p14:nvContentPartPr>
              <p14:xfrm>
                <a:off x="1095602" y="3939224"/>
                <a:ext cx="56880" cy="383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46DD4FD-3ADA-7A85-7884-2D163264C1B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7962" y="3921224"/>
                  <a:ext cx="9252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9A48C51-15FD-3108-6225-BA9503AB5F9C}"/>
                    </a:ext>
                  </a:extLst>
                </p14:cNvPr>
                <p14:cNvContentPartPr/>
                <p14:nvPr/>
              </p14:nvContentPartPr>
              <p14:xfrm>
                <a:off x="1304762" y="4065944"/>
                <a:ext cx="18360" cy="284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9A48C51-15FD-3108-6225-BA9503AB5F9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86762" y="4047944"/>
                  <a:ext cx="540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B31AC54-49E9-A27B-E111-DB5D0DFFF645}"/>
                    </a:ext>
                  </a:extLst>
                </p14:cNvPr>
                <p14:cNvContentPartPr/>
                <p14:nvPr/>
              </p14:nvContentPartPr>
              <p14:xfrm>
                <a:off x="1183442" y="4155224"/>
                <a:ext cx="189720" cy="116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B31AC54-49E9-A27B-E111-DB5D0DFFF64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5442" y="4137584"/>
                  <a:ext cx="225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9FD07EB-CF3D-D03B-9986-DE83094F4B70}"/>
                    </a:ext>
                  </a:extLst>
                </p14:cNvPr>
                <p14:cNvContentPartPr/>
                <p14:nvPr/>
              </p14:nvContentPartPr>
              <p14:xfrm>
                <a:off x="1413842" y="4096904"/>
                <a:ext cx="63720" cy="215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9FD07EB-CF3D-D03B-9986-DE83094F4B7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96202" y="4079264"/>
                  <a:ext cx="99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CD7963D-F488-9888-C6F5-0DD868552B61}"/>
                    </a:ext>
                  </a:extLst>
                </p14:cNvPr>
                <p14:cNvContentPartPr/>
                <p14:nvPr/>
              </p14:nvContentPartPr>
              <p14:xfrm>
                <a:off x="1431122" y="4186184"/>
                <a:ext cx="64080" cy="7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CD7963D-F488-9888-C6F5-0DD868552B6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3482" y="4168184"/>
                  <a:ext cx="997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C66E7EC-1AA0-AE49-8C1D-E79B48C80D99}"/>
                    </a:ext>
                  </a:extLst>
                </p14:cNvPr>
                <p14:cNvContentPartPr/>
                <p14:nvPr/>
              </p14:nvContentPartPr>
              <p14:xfrm>
                <a:off x="1527602" y="4076024"/>
                <a:ext cx="147600" cy="195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C66E7EC-1AA0-AE49-8C1D-E79B48C80D9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09962" y="4058024"/>
                  <a:ext cx="18324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5A0905-9A3A-94D8-D27F-48A1F423B466}"/>
              </a:ext>
            </a:extLst>
          </p:cNvPr>
          <p:cNvGrpSpPr/>
          <p:nvPr/>
        </p:nvGrpSpPr>
        <p:grpSpPr>
          <a:xfrm>
            <a:off x="1206482" y="6324944"/>
            <a:ext cx="496440" cy="343080"/>
            <a:chOff x="1206482" y="6324944"/>
            <a:chExt cx="496440" cy="34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74D36ED-1620-7541-7F78-63878EE9B302}"/>
                    </a:ext>
                  </a:extLst>
                </p14:cNvPr>
                <p14:cNvContentPartPr/>
                <p14:nvPr/>
              </p14:nvContentPartPr>
              <p14:xfrm>
                <a:off x="1206482" y="6467144"/>
                <a:ext cx="84240" cy="200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74D36ED-1620-7541-7F78-63878EE9B30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88842" y="6449504"/>
                  <a:ext cx="119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03CCF20-9C79-5E18-B363-21A067E110A0}"/>
                    </a:ext>
                  </a:extLst>
                </p14:cNvPr>
                <p14:cNvContentPartPr/>
                <p14:nvPr/>
              </p14:nvContentPartPr>
              <p14:xfrm>
                <a:off x="1378202" y="6419264"/>
                <a:ext cx="8640" cy="173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03CCF20-9C79-5E18-B363-21A067E110A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60202" y="6401624"/>
                  <a:ext cx="442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1A1EA38-BC8B-ED89-F0BE-3B80AB4EAAC5}"/>
                    </a:ext>
                  </a:extLst>
                </p14:cNvPr>
                <p14:cNvContentPartPr/>
                <p14:nvPr/>
              </p14:nvContentPartPr>
              <p14:xfrm>
                <a:off x="1257242" y="6552824"/>
                <a:ext cx="149040" cy="34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1A1EA38-BC8B-ED89-F0BE-3B80AB4EAAC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39602" y="6535184"/>
                  <a:ext cx="1846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665DED5-647C-3130-0CC2-09644A5CC218}"/>
                    </a:ext>
                  </a:extLst>
                </p14:cNvPr>
                <p14:cNvContentPartPr/>
                <p14:nvPr/>
              </p14:nvContentPartPr>
              <p14:xfrm>
                <a:off x="1423202" y="6382544"/>
                <a:ext cx="85680" cy="227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665DED5-647C-3130-0CC2-09644A5CC21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05562" y="6364544"/>
                  <a:ext cx="1213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07304F6-2F96-18C8-DA71-6A1598D8405F}"/>
                    </a:ext>
                  </a:extLst>
                </p14:cNvPr>
                <p14:cNvContentPartPr/>
                <p14:nvPr/>
              </p14:nvContentPartPr>
              <p14:xfrm>
                <a:off x="1452002" y="6465344"/>
                <a:ext cx="47880" cy="14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07304F6-2F96-18C8-DA71-6A1598D8405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34362" y="6447704"/>
                  <a:ext cx="83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28B9BBC-7DD2-5123-3F7D-78A8E3021129}"/>
                    </a:ext>
                  </a:extLst>
                </p14:cNvPr>
                <p14:cNvContentPartPr/>
                <p14:nvPr/>
              </p14:nvContentPartPr>
              <p14:xfrm>
                <a:off x="1565402" y="6324944"/>
                <a:ext cx="137520" cy="208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28B9BBC-7DD2-5123-3F7D-78A8E30211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47762" y="6306944"/>
                  <a:ext cx="173160" cy="24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66539D6-F193-7133-3BE1-0135222ECB30}"/>
                  </a:ext>
                </a:extLst>
              </p14:cNvPr>
              <p14:cNvContentPartPr/>
              <p14:nvPr/>
            </p14:nvContentPartPr>
            <p14:xfrm>
              <a:off x="1773842" y="5424584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66539D6-F193-7133-3BE1-0135222ECB3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755842" y="540658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4B5AA3C-8293-E265-843E-B392D43D6D01}"/>
                  </a:ext>
                </a:extLst>
              </p14:cNvPr>
              <p14:cNvContentPartPr/>
              <p14:nvPr/>
            </p14:nvContentPartPr>
            <p14:xfrm>
              <a:off x="1765922" y="5412344"/>
              <a:ext cx="4505040" cy="7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4B5AA3C-8293-E265-843E-B392D43D6D0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747922" y="5376344"/>
                <a:ext cx="45406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457C178-8127-1D82-EA82-C21A91C92F91}"/>
                  </a:ext>
                </a:extLst>
              </p14:cNvPr>
              <p14:cNvContentPartPr/>
              <p14:nvPr/>
            </p14:nvContentPartPr>
            <p14:xfrm>
              <a:off x="6215522" y="5365184"/>
              <a:ext cx="88920" cy="1022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457C178-8127-1D82-EA82-C21A91C92F9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197882" y="5347184"/>
                <a:ext cx="1245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6124F9B-6F5F-5E43-409F-C640F122AE9F}"/>
                  </a:ext>
                </a:extLst>
              </p14:cNvPr>
              <p14:cNvContentPartPr/>
              <p14:nvPr/>
            </p14:nvContentPartPr>
            <p14:xfrm>
              <a:off x="6276415" y="4123148"/>
              <a:ext cx="5400" cy="25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6124F9B-6F5F-5E43-409F-C640F122AE9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258775" y="4105508"/>
                <a:ext cx="410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4B42C35-5A5D-F871-7BBE-BA6BB5D69B9A}"/>
                  </a:ext>
                </a:extLst>
              </p14:cNvPr>
              <p14:cNvContentPartPr/>
              <p14:nvPr/>
            </p14:nvContentPartPr>
            <p14:xfrm>
              <a:off x="6264081" y="4118385"/>
              <a:ext cx="5760" cy="3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4B42C35-5A5D-F871-7BBE-BA6BB5D69B9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246441" y="4100385"/>
                <a:ext cx="414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5C56A650-5863-2824-E4DB-7EB619402A45}"/>
              </a:ext>
            </a:extLst>
          </p:cNvPr>
          <p:cNvGrpSpPr/>
          <p:nvPr/>
        </p:nvGrpSpPr>
        <p:grpSpPr>
          <a:xfrm>
            <a:off x="6399788" y="5347904"/>
            <a:ext cx="1468080" cy="384840"/>
            <a:chOff x="6399788" y="5347904"/>
            <a:chExt cx="1468080" cy="38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578C433-1F24-8AE9-7D46-B98DD14BF5F7}"/>
                    </a:ext>
                  </a:extLst>
                </p14:cNvPr>
                <p14:cNvContentPartPr/>
                <p14:nvPr/>
              </p14:nvContentPartPr>
              <p14:xfrm>
                <a:off x="6399788" y="5347904"/>
                <a:ext cx="68040" cy="264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578C433-1F24-8AE9-7D46-B98DD14BF5F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81788" y="5330264"/>
                  <a:ext cx="1036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7DEDCC8-7E07-6D6C-5761-7AFC4EC2157A}"/>
                    </a:ext>
                  </a:extLst>
                </p14:cNvPr>
                <p14:cNvContentPartPr/>
                <p14:nvPr/>
              </p14:nvContentPartPr>
              <p14:xfrm>
                <a:off x="6521108" y="5379584"/>
                <a:ext cx="10080" cy="205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7DEDCC8-7E07-6D6C-5761-7AFC4EC2157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03108" y="5361944"/>
                  <a:ext cx="45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02AFD67-A073-8F59-8A1D-439884B617F4}"/>
                    </a:ext>
                  </a:extLst>
                </p14:cNvPr>
                <p14:cNvContentPartPr/>
                <p14:nvPr/>
              </p14:nvContentPartPr>
              <p14:xfrm>
                <a:off x="6609308" y="5389664"/>
                <a:ext cx="92160" cy="163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02AFD67-A073-8F59-8A1D-439884B617F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91308" y="5371664"/>
                  <a:ext cx="127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230CFA9-EFD3-0E1C-E36E-816A8BEC48C7}"/>
                    </a:ext>
                  </a:extLst>
                </p14:cNvPr>
                <p14:cNvContentPartPr/>
                <p14:nvPr/>
              </p14:nvContentPartPr>
              <p14:xfrm>
                <a:off x="6741788" y="5387504"/>
                <a:ext cx="133560" cy="180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230CFA9-EFD3-0E1C-E36E-816A8BEC48C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724148" y="5369504"/>
                  <a:ext cx="1692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A4C2A73-B487-D8ED-6CF2-EDD84F8303E5}"/>
                    </a:ext>
                  </a:extLst>
                </p14:cNvPr>
                <p14:cNvContentPartPr/>
                <p14:nvPr/>
              </p14:nvContentPartPr>
              <p14:xfrm>
                <a:off x="6899468" y="5400824"/>
                <a:ext cx="145080" cy="180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A4C2A73-B487-D8ED-6CF2-EDD84F8303E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881828" y="5383184"/>
                  <a:ext cx="180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D80C3DA-F8E3-6023-A8B0-D8F2347025A1}"/>
                    </a:ext>
                  </a:extLst>
                </p14:cNvPr>
                <p14:cNvContentPartPr/>
                <p14:nvPr/>
              </p14:nvContentPartPr>
              <p14:xfrm>
                <a:off x="7078748" y="5608904"/>
                <a:ext cx="44280" cy="47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D80C3DA-F8E3-6023-A8B0-D8F2347025A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60748" y="5590904"/>
                  <a:ext cx="799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EFA0E4A-9BF5-FF0D-2C49-779BA7F4680B}"/>
                    </a:ext>
                  </a:extLst>
                </p14:cNvPr>
                <p14:cNvContentPartPr/>
                <p14:nvPr/>
              </p14:nvContentPartPr>
              <p14:xfrm>
                <a:off x="7210868" y="5399384"/>
                <a:ext cx="35640" cy="237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EFA0E4A-9BF5-FF0D-2C49-779BA7F4680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193228" y="5381384"/>
                  <a:ext cx="712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05A617C-F77A-F902-FB1F-FA68E2EF5636}"/>
                    </a:ext>
                  </a:extLst>
                </p14:cNvPr>
                <p14:cNvContentPartPr/>
                <p14:nvPr/>
              </p14:nvContentPartPr>
              <p14:xfrm>
                <a:off x="7292228" y="5414504"/>
                <a:ext cx="100800" cy="181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05A617C-F77A-F902-FB1F-FA68E2EF563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274228" y="5396504"/>
                  <a:ext cx="1364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14EC589-E12E-FCAD-BC06-2712111082E6}"/>
                    </a:ext>
                  </a:extLst>
                </p14:cNvPr>
                <p14:cNvContentPartPr/>
                <p14:nvPr/>
              </p14:nvContentPartPr>
              <p14:xfrm>
                <a:off x="7415348" y="5439344"/>
                <a:ext cx="88920" cy="187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14EC589-E12E-FCAD-BC06-2712111082E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397708" y="5421344"/>
                  <a:ext cx="1245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BEA675F-DBF9-19A6-C935-25D0065CB480}"/>
                    </a:ext>
                  </a:extLst>
                </p14:cNvPr>
                <p14:cNvContentPartPr/>
                <p14:nvPr/>
              </p14:nvContentPartPr>
              <p14:xfrm>
                <a:off x="7465748" y="5518184"/>
                <a:ext cx="91440" cy="8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BEA675F-DBF9-19A6-C935-25D0065CB48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47748" y="5500184"/>
                  <a:ext cx="127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DBD07FD-CA1D-505D-8455-72D3E16E71A7}"/>
                    </a:ext>
                  </a:extLst>
                </p14:cNvPr>
                <p14:cNvContentPartPr/>
                <p14:nvPr/>
              </p14:nvContentPartPr>
              <p14:xfrm>
                <a:off x="7615148" y="5451584"/>
                <a:ext cx="120600" cy="174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DBD07FD-CA1D-505D-8455-72D3E16E71A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597148" y="5433944"/>
                  <a:ext cx="156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5EB7AC-62DA-CE71-8E83-966CFC6D378A}"/>
                    </a:ext>
                  </a:extLst>
                </p14:cNvPr>
                <p14:cNvContentPartPr/>
                <p14:nvPr/>
              </p14:nvContentPartPr>
              <p14:xfrm>
                <a:off x="7751228" y="5355464"/>
                <a:ext cx="116640" cy="377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5EB7AC-62DA-CE71-8E83-966CFC6D378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33588" y="5337464"/>
                  <a:ext cx="152280" cy="41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2488E30-F154-AB55-EC80-2C57DD13881D}"/>
                  </a:ext>
                </a:extLst>
              </p14:cNvPr>
              <p14:cNvContentPartPr/>
              <p14:nvPr/>
            </p14:nvContentPartPr>
            <p14:xfrm>
              <a:off x="6203202" y="3149354"/>
              <a:ext cx="35640" cy="475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2488E30-F154-AB55-EC80-2C57DD13881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185202" y="3131714"/>
                <a:ext cx="712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27036FB-3436-E4D8-77FB-DC0DDDE68133}"/>
                  </a:ext>
                </a:extLst>
              </p14:cNvPr>
              <p14:cNvContentPartPr/>
              <p14:nvPr/>
            </p14:nvContentPartPr>
            <p14:xfrm>
              <a:off x="1801842" y="3166994"/>
              <a:ext cx="4391280" cy="7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27036FB-3436-E4D8-77FB-DC0DDDE68133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784202" y="3131714"/>
                <a:ext cx="442692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0D1FB060-CC8C-C255-33CB-C5BEAF55768E}"/>
              </a:ext>
            </a:extLst>
          </p:cNvPr>
          <p:cNvGrpSpPr/>
          <p:nvPr/>
        </p:nvGrpSpPr>
        <p:grpSpPr>
          <a:xfrm>
            <a:off x="6362322" y="3038663"/>
            <a:ext cx="1121760" cy="228240"/>
            <a:chOff x="6362322" y="3038663"/>
            <a:chExt cx="1121760" cy="22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6B86818-E50D-888A-5709-68B70C6B0A8B}"/>
                    </a:ext>
                  </a:extLst>
                </p14:cNvPr>
                <p14:cNvContentPartPr/>
                <p14:nvPr/>
              </p14:nvContentPartPr>
              <p14:xfrm>
                <a:off x="6362322" y="3038663"/>
                <a:ext cx="78480" cy="2127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6B86818-E50D-888A-5709-68B70C6B0A8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44682" y="3020663"/>
                  <a:ext cx="114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F926760-3B2C-44A6-28D5-6F99C222B838}"/>
                    </a:ext>
                  </a:extLst>
                </p14:cNvPr>
                <p14:cNvContentPartPr/>
                <p14:nvPr/>
              </p14:nvContentPartPr>
              <p14:xfrm>
                <a:off x="6486882" y="3068183"/>
                <a:ext cx="14400" cy="145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F926760-3B2C-44A6-28D5-6F99C222B83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69242" y="3050543"/>
                  <a:ext cx="50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4FA23F6-E355-0CFB-292C-D2CD6953691A}"/>
                    </a:ext>
                  </a:extLst>
                </p14:cNvPr>
                <p14:cNvContentPartPr/>
                <p14:nvPr/>
              </p14:nvContentPartPr>
              <p14:xfrm>
                <a:off x="6565362" y="3064223"/>
                <a:ext cx="97560" cy="160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4FA23F6-E355-0CFB-292C-D2CD6953691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547722" y="3046583"/>
                  <a:ext cx="133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01E2B0D-5527-E33E-6B41-EA0B74237837}"/>
                    </a:ext>
                  </a:extLst>
                </p14:cNvPr>
                <p14:cNvContentPartPr/>
                <p14:nvPr/>
              </p14:nvContentPartPr>
              <p14:xfrm>
                <a:off x="6658962" y="3077183"/>
                <a:ext cx="125280" cy="124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01E2B0D-5527-E33E-6B41-EA0B7423783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641322" y="3059543"/>
                  <a:ext cx="160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2196635-C505-F8B5-C218-CB63A00ED054}"/>
                    </a:ext>
                  </a:extLst>
                </p14:cNvPr>
                <p14:cNvContentPartPr/>
                <p14:nvPr/>
              </p14:nvContentPartPr>
              <p14:xfrm>
                <a:off x="6795762" y="3070703"/>
                <a:ext cx="95400" cy="141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2196635-C505-F8B5-C218-CB63A00ED05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777762" y="3052703"/>
                  <a:ext cx="131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634D5B-B668-848C-6974-712FB451DA92}"/>
                    </a:ext>
                  </a:extLst>
                </p14:cNvPr>
                <p14:cNvContentPartPr/>
                <p14:nvPr/>
              </p14:nvContentPartPr>
              <p14:xfrm>
                <a:off x="6945162" y="3174023"/>
                <a:ext cx="30240" cy="91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634D5B-B668-848C-6974-712FB451DA9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927522" y="3156383"/>
                  <a:ext cx="65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C7BD080-6FE6-1E97-4A91-2FFA8B1343AF}"/>
                    </a:ext>
                  </a:extLst>
                </p14:cNvPr>
                <p14:cNvContentPartPr/>
                <p14:nvPr/>
              </p14:nvContentPartPr>
              <p14:xfrm>
                <a:off x="7093842" y="3045143"/>
                <a:ext cx="12600" cy="221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C7BD080-6FE6-1E97-4A91-2FFA8B1343A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075842" y="3027143"/>
                  <a:ext cx="48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F8179E1-B352-28F7-A468-7A6947ADEC9B}"/>
                    </a:ext>
                  </a:extLst>
                </p14:cNvPr>
                <p14:cNvContentPartPr/>
                <p14:nvPr/>
              </p14:nvContentPartPr>
              <p14:xfrm>
                <a:off x="7170522" y="3094463"/>
                <a:ext cx="26280" cy="159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F8179E1-B352-28F7-A468-7A6947ADEC9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152882" y="3076463"/>
                  <a:ext cx="61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6527DE3-C146-FA10-6105-E7A44211817C}"/>
                    </a:ext>
                  </a:extLst>
                </p14:cNvPr>
                <p14:cNvContentPartPr/>
                <p14:nvPr/>
              </p14:nvContentPartPr>
              <p14:xfrm>
                <a:off x="7226682" y="3091583"/>
                <a:ext cx="90000" cy="137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6527DE3-C146-FA10-6105-E7A44211817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208682" y="3073943"/>
                  <a:ext cx="125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A25798-6FCF-6797-0976-452699547B70}"/>
                    </a:ext>
                  </a:extLst>
                </p14:cNvPr>
                <p14:cNvContentPartPr/>
                <p14:nvPr/>
              </p14:nvContentPartPr>
              <p14:xfrm>
                <a:off x="7396602" y="3087983"/>
                <a:ext cx="87480" cy="150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A25798-6FCF-6797-0976-452699547B7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78962" y="3069983"/>
                  <a:ext cx="123120" cy="18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C03ACBE-9F18-0505-EB7C-E8E543D3E563}"/>
                  </a:ext>
                </a:extLst>
              </p14:cNvPr>
              <p14:cNvContentPartPr/>
              <p14:nvPr/>
            </p14:nvContentPartPr>
            <p14:xfrm>
              <a:off x="1779882" y="2773703"/>
              <a:ext cx="4416480" cy="7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C03ACBE-9F18-0505-EB7C-E8E543D3E56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761882" y="2737703"/>
                <a:ext cx="44521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94AB026-4BD2-0793-CEFF-D961E2A62538}"/>
                  </a:ext>
                </a:extLst>
              </p14:cNvPr>
              <p14:cNvContentPartPr/>
              <p14:nvPr/>
            </p14:nvContentPartPr>
            <p14:xfrm>
              <a:off x="6205493" y="2593819"/>
              <a:ext cx="6120" cy="100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94AB026-4BD2-0793-CEFF-D961E2A6253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201173" y="2589139"/>
                <a:ext cx="1476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87F21D1-8197-AB94-EA5D-385E21BD618F}"/>
                  </a:ext>
                </a:extLst>
              </p14:cNvPr>
              <p14:cNvContentPartPr/>
              <p14:nvPr/>
            </p14:nvContentPartPr>
            <p14:xfrm>
              <a:off x="1796573" y="2606059"/>
              <a:ext cx="4403880" cy="72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87F21D1-8197-AB94-EA5D-385E21BD618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792253" y="2597419"/>
                <a:ext cx="4412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CB93CB9-6B64-2F1C-3E15-5E87B6CBDF45}"/>
                  </a:ext>
                </a:extLst>
              </p14:cNvPr>
              <p14:cNvContentPartPr/>
              <p14:nvPr/>
            </p14:nvContentPartPr>
            <p14:xfrm>
              <a:off x="6206454" y="2480127"/>
              <a:ext cx="30240" cy="378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CB93CB9-6B64-2F1C-3E15-5E87B6CBDF45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202134" y="2475807"/>
                <a:ext cx="38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2DCD75D-0C78-AB99-69D5-E84CA6AACEAC}"/>
                  </a:ext>
                </a:extLst>
              </p14:cNvPr>
              <p14:cNvContentPartPr/>
              <p14:nvPr/>
            </p14:nvContentPartPr>
            <p14:xfrm>
              <a:off x="1794549" y="2480079"/>
              <a:ext cx="4406040" cy="7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2DCD75D-0C78-AB99-69D5-E84CA6AACEA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790229" y="2471439"/>
                <a:ext cx="441468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4665B3D-E8D7-25CE-8B35-2242F8498390}"/>
              </a:ext>
            </a:extLst>
          </p:cNvPr>
          <p:cNvGrpSpPr/>
          <p:nvPr/>
        </p:nvGrpSpPr>
        <p:grpSpPr>
          <a:xfrm>
            <a:off x="6181602" y="1914879"/>
            <a:ext cx="1449627" cy="990584"/>
            <a:chOff x="6181602" y="1914879"/>
            <a:chExt cx="1449627" cy="99058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AAE8FE2-A9B8-3DA9-2555-DF5CC1A7D136}"/>
                    </a:ext>
                  </a:extLst>
                </p14:cNvPr>
                <p14:cNvContentPartPr/>
                <p14:nvPr/>
              </p14:nvContentPartPr>
              <p14:xfrm>
                <a:off x="6181602" y="2741663"/>
                <a:ext cx="41040" cy="615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AAE8FE2-A9B8-3DA9-2555-DF5CC1A7D13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163962" y="2723663"/>
                  <a:ext cx="76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ADC88EB-FA77-1B53-D68F-E577E71B4F57}"/>
                    </a:ext>
                  </a:extLst>
                </p14:cNvPr>
                <p14:cNvContentPartPr/>
                <p14:nvPr/>
              </p14:nvContentPartPr>
              <p14:xfrm>
                <a:off x="6318402" y="2686583"/>
                <a:ext cx="70560" cy="166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ADC88EB-FA77-1B53-D68F-E577E71B4F5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300762" y="2668583"/>
                  <a:ext cx="106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24BDDD6-112F-0CD3-AA50-5E72DC1E1A60}"/>
                    </a:ext>
                  </a:extLst>
                </p14:cNvPr>
                <p14:cNvContentPartPr/>
                <p14:nvPr/>
              </p14:nvContentPartPr>
              <p14:xfrm>
                <a:off x="6430722" y="2715383"/>
                <a:ext cx="18720" cy="105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24BDDD6-112F-0CD3-AA50-5E72DC1E1A6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412722" y="2697383"/>
                  <a:ext cx="54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2F446A5-8D39-A7F2-5AB8-D4B36F60A175}"/>
                    </a:ext>
                  </a:extLst>
                </p14:cNvPr>
                <p14:cNvContentPartPr/>
                <p14:nvPr/>
              </p14:nvContentPartPr>
              <p14:xfrm>
                <a:off x="6514242" y="2701703"/>
                <a:ext cx="70920" cy="1134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2F446A5-8D39-A7F2-5AB8-D4B36F60A17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96602" y="2683703"/>
                  <a:ext cx="106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B2BAC7D-C3A7-B75E-EBD8-BAA70FCFF4B8}"/>
                    </a:ext>
                  </a:extLst>
                </p14:cNvPr>
                <p14:cNvContentPartPr/>
                <p14:nvPr/>
              </p14:nvContentPartPr>
              <p14:xfrm>
                <a:off x="6607842" y="2694143"/>
                <a:ext cx="94320" cy="120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B2BAC7D-C3A7-B75E-EBD8-BAA70FCFF4B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590202" y="2676143"/>
                  <a:ext cx="129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B201637-3FDB-0DBA-2296-F81372A34478}"/>
                    </a:ext>
                  </a:extLst>
                </p14:cNvPr>
                <p14:cNvContentPartPr/>
                <p14:nvPr/>
              </p14:nvContentPartPr>
              <p14:xfrm>
                <a:off x="6711882" y="2682983"/>
                <a:ext cx="94320" cy="110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B201637-3FDB-0DBA-2296-F81372A3447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693882" y="2664983"/>
                  <a:ext cx="129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EC2EE67-4745-27C9-67A0-BB7651168CF6}"/>
                    </a:ext>
                  </a:extLst>
                </p14:cNvPr>
                <p14:cNvContentPartPr/>
                <p14:nvPr/>
              </p14:nvContentPartPr>
              <p14:xfrm>
                <a:off x="6879642" y="2817623"/>
                <a:ext cx="21960" cy="43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EC2EE67-4745-27C9-67A0-BB7651168CF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861642" y="2799623"/>
                  <a:ext cx="576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FECF294-BA55-5C84-BE12-F2EAAD64C6C9}"/>
                    </a:ext>
                  </a:extLst>
                </p14:cNvPr>
                <p14:cNvContentPartPr/>
                <p14:nvPr/>
              </p14:nvContentPartPr>
              <p14:xfrm>
                <a:off x="6963522" y="2668583"/>
                <a:ext cx="12960" cy="141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FECF294-BA55-5C84-BE12-F2EAAD64C6C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945522" y="2650943"/>
                  <a:ext cx="48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FC1ECC8-FBC3-85BB-C0A5-AA0F5611220C}"/>
                    </a:ext>
                  </a:extLst>
                </p14:cNvPr>
                <p14:cNvContentPartPr/>
                <p14:nvPr/>
              </p14:nvContentPartPr>
              <p14:xfrm>
                <a:off x="7002042" y="2688023"/>
                <a:ext cx="52560" cy="122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FC1ECC8-FBC3-85BB-C0A5-AA0F5611220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984402" y="2670383"/>
                  <a:ext cx="88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3A7C587-1FB3-EEA0-DC5F-8D599F276E55}"/>
                    </a:ext>
                  </a:extLst>
                </p14:cNvPr>
                <p14:cNvContentPartPr/>
                <p14:nvPr/>
              </p14:nvContentPartPr>
              <p14:xfrm>
                <a:off x="7076202" y="2700623"/>
                <a:ext cx="44640" cy="112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3A7C587-1FB3-EEA0-DC5F-8D599F276E5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058562" y="2682983"/>
                  <a:ext cx="80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DD8B43D-B6D5-B750-2DDF-627775384CB3}"/>
                    </a:ext>
                  </a:extLst>
                </p14:cNvPr>
                <p14:cNvContentPartPr/>
                <p14:nvPr/>
              </p14:nvContentPartPr>
              <p14:xfrm>
                <a:off x="7168722" y="2720423"/>
                <a:ext cx="83520" cy="128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DD8B43D-B6D5-B750-2DDF-627775384CB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150722" y="2702783"/>
                  <a:ext cx="119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9CD9F62-AE01-C831-C693-DA27D973F505}"/>
                    </a:ext>
                  </a:extLst>
                </p14:cNvPr>
                <p14:cNvContentPartPr/>
                <p14:nvPr/>
              </p14:nvContentPartPr>
              <p14:xfrm>
                <a:off x="7264842" y="2657063"/>
                <a:ext cx="68760" cy="248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9CD9F62-AE01-C831-C693-DA27D973F50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246842" y="2639063"/>
                  <a:ext cx="1044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F56262F-DB3B-BA6A-A9E1-B5F142385FD9}"/>
                    </a:ext>
                  </a:extLst>
                </p14:cNvPr>
                <p14:cNvContentPartPr/>
                <p14:nvPr/>
              </p14:nvContentPartPr>
              <p14:xfrm>
                <a:off x="6199733" y="2597779"/>
                <a:ext cx="16920" cy="234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F56262F-DB3B-BA6A-A9E1-B5F142385FD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195413" y="2593459"/>
                  <a:ext cx="255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8EAD5BE-E8D5-F5A0-B0D4-87DE901C14C1}"/>
                    </a:ext>
                  </a:extLst>
                </p14:cNvPr>
                <p14:cNvContentPartPr/>
                <p14:nvPr/>
              </p14:nvContentPartPr>
              <p14:xfrm>
                <a:off x="6212333" y="2602819"/>
                <a:ext cx="8280" cy="9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8EAD5BE-E8D5-F5A0-B0D4-87DE901C14C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208013" y="2598499"/>
                  <a:ext cx="169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D3DF378-F440-6D1E-C362-38B1F12541BA}"/>
                    </a:ext>
                  </a:extLst>
                </p14:cNvPr>
                <p14:cNvContentPartPr/>
                <p14:nvPr/>
              </p14:nvContentPartPr>
              <p14:xfrm>
                <a:off x="6290813" y="2496619"/>
                <a:ext cx="46080" cy="1252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D3DF378-F440-6D1E-C362-38B1F12541B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286493" y="2492299"/>
                  <a:ext cx="54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2AC3AC5-EED3-C7F5-F215-90E28D455E79}"/>
                    </a:ext>
                  </a:extLst>
                </p14:cNvPr>
                <p14:cNvContentPartPr/>
                <p14:nvPr/>
              </p14:nvContentPartPr>
              <p14:xfrm>
                <a:off x="6346973" y="2505259"/>
                <a:ext cx="11520" cy="96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2AC3AC5-EED3-C7F5-F215-90E28D455E7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342653" y="2500939"/>
                  <a:ext cx="201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EA4DE8D-5226-C16E-98FF-713895EAD6B3}"/>
                    </a:ext>
                  </a:extLst>
                </p14:cNvPr>
                <p14:cNvContentPartPr/>
                <p14:nvPr/>
              </p14:nvContentPartPr>
              <p14:xfrm>
                <a:off x="6387653" y="2484379"/>
                <a:ext cx="46440" cy="961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EA4DE8D-5226-C16E-98FF-713895EAD6B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383333" y="2480059"/>
                  <a:ext cx="55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A8FDDFB-B46E-CFD9-5094-2F12C5EED87E}"/>
                    </a:ext>
                  </a:extLst>
                </p14:cNvPr>
                <p14:cNvContentPartPr/>
                <p14:nvPr/>
              </p14:nvContentPartPr>
              <p14:xfrm>
                <a:off x="6451373" y="2493739"/>
                <a:ext cx="55080" cy="94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A8FDDFB-B46E-CFD9-5094-2F12C5EED87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447053" y="2489419"/>
                  <a:ext cx="63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1EF7DB0-A0BC-879F-EDE9-312FD4A56552}"/>
                    </a:ext>
                  </a:extLst>
                </p14:cNvPr>
                <p14:cNvContentPartPr/>
                <p14:nvPr/>
              </p14:nvContentPartPr>
              <p14:xfrm>
                <a:off x="6514013" y="2499859"/>
                <a:ext cx="49320" cy="68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1EF7DB0-A0BC-879F-EDE9-312FD4A5655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509693" y="2495539"/>
                  <a:ext cx="57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3DE0B4B-B209-F30A-E839-0EC51DD907BB}"/>
                    </a:ext>
                  </a:extLst>
                </p14:cNvPr>
                <p14:cNvContentPartPr/>
                <p14:nvPr/>
              </p14:nvContentPartPr>
              <p14:xfrm>
                <a:off x="6601133" y="2560699"/>
                <a:ext cx="5760" cy="50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3DE0B4B-B209-F30A-E839-0EC51DD907B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596813" y="2556379"/>
                  <a:ext cx="144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A8D1198-A7C3-BD3B-20A2-DAEEE805CC01}"/>
                    </a:ext>
                  </a:extLst>
                </p14:cNvPr>
                <p14:cNvContentPartPr/>
                <p14:nvPr/>
              </p14:nvContentPartPr>
              <p14:xfrm>
                <a:off x="6670253" y="2485099"/>
                <a:ext cx="66960" cy="907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A8D1198-A7C3-BD3B-20A2-DAEEE805CC0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665933" y="2480779"/>
                  <a:ext cx="75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5D3284E-CB56-E8EF-94DF-F667155724E6}"/>
                    </a:ext>
                  </a:extLst>
                </p14:cNvPr>
                <p14:cNvContentPartPr/>
                <p14:nvPr/>
              </p14:nvContentPartPr>
              <p14:xfrm>
                <a:off x="6756653" y="2477899"/>
                <a:ext cx="61200" cy="74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5D3284E-CB56-E8EF-94DF-F667155724E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752333" y="2473579"/>
                  <a:ext cx="698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CC4ED5A-DE51-ECB1-64B4-7A667843AD69}"/>
                    </a:ext>
                  </a:extLst>
                </p14:cNvPr>
                <p14:cNvContentPartPr/>
                <p14:nvPr/>
              </p14:nvContentPartPr>
              <p14:xfrm>
                <a:off x="6843773" y="2466739"/>
                <a:ext cx="63000" cy="74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CC4ED5A-DE51-ECB1-64B4-7A667843AD6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839453" y="2462419"/>
                  <a:ext cx="716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4248F90-C92C-A722-9A64-611BE0F85288}"/>
                    </a:ext>
                  </a:extLst>
                </p14:cNvPr>
                <p14:cNvContentPartPr/>
                <p14:nvPr/>
              </p14:nvContentPartPr>
              <p14:xfrm>
                <a:off x="6919013" y="2429659"/>
                <a:ext cx="42120" cy="1591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4248F90-C92C-A722-9A64-611BE0F8528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914693" y="2425339"/>
                  <a:ext cx="50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96E1FC3-DB53-2EF7-9D96-67B0D3EAB8CD}"/>
                    </a:ext>
                  </a:extLst>
                </p14:cNvPr>
                <p14:cNvContentPartPr/>
                <p14:nvPr/>
              </p14:nvContentPartPr>
              <p14:xfrm>
                <a:off x="6295269" y="2146719"/>
                <a:ext cx="351360" cy="2923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96E1FC3-DB53-2EF7-9D96-67B0D3EAB8C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290949" y="2142399"/>
                  <a:ext cx="3600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C997050-296A-FC45-60F2-BC3D5B4A56D0}"/>
                    </a:ext>
                  </a:extLst>
                </p14:cNvPr>
                <p14:cNvContentPartPr/>
                <p14:nvPr/>
              </p14:nvContentPartPr>
              <p14:xfrm>
                <a:off x="6552309" y="2153919"/>
                <a:ext cx="111240" cy="928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C997050-296A-FC45-60F2-BC3D5B4A56D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547989" y="2149599"/>
                  <a:ext cx="1198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2A74A39-D663-66F5-072D-BA9146998AD8}"/>
                    </a:ext>
                  </a:extLst>
                </p14:cNvPr>
                <p14:cNvContentPartPr/>
                <p14:nvPr/>
              </p14:nvContentPartPr>
              <p14:xfrm>
                <a:off x="6757509" y="2030799"/>
                <a:ext cx="36720" cy="1411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2A74A39-D663-66F5-072D-BA9146998AD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753189" y="2026479"/>
                  <a:ext cx="45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DEC3FFC-55B4-348B-3E92-6DECC0650770}"/>
                    </a:ext>
                  </a:extLst>
                </p14:cNvPr>
                <p14:cNvContentPartPr/>
                <p14:nvPr/>
              </p14:nvContentPartPr>
              <p14:xfrm>
                <a:off x="6850389" y="2027559"/>
                <a:ext cx="48960" cy="140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DEC3FFC-55B4-348B-3E92-6DECC065077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846069" y="2023239"/>
                  <a:ext cx="57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E5878FD-9331-E8D9-715A-4A5766CCB5B6}"/>
                    </a:ext>
                  </a:extLst>
                </p14:cNvPr>
                <p14:cNvContentPartPr/>
                <p14:nvPr/>
              </p14:nvContentPartPr>
              <p14:xfrm>
                <a:off x="6904389" y="2029359"/>
                <a:ext cx="87120" cy="121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E5878FD-9331-E8D9-715A-4A5766CCB5B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900069" y="2025039"/>
                  <a:ext cx="95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BD428E7-DC84-692F-0DE0-875B3FE0FC8B}"/>
                    </a:ext>
                  </a:extLst>
                </p14:cNvPr>
                <p14:cNvContentPartPr/>
                <p14:nvPr/>
              </p14:nvContentPartPr>
              <p14:xfrm>
                <a:off x="7016349" y="2025039"/>
                <a:ext cx="92880" cy="87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BD428E7-DC84-692F-0DE0-875B3FE0FC8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12029" y="2020719"/>
                  <a:ext cx="1015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70DEA2A-FC3F-DB29-93E7-26DA9AEF8B8A}"/>
                    </a:ext>
                  </a:extLst>
                </p14:cNvPr>
                <p14:cNvContentPartPr/>
                <p14:nvPr/>
              </p14:nvContentPartPr>
              <p14:xfrm>
                <a:off x="7144869" y="2114319"/>
                <a:ext cx="28440" cy="680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70DEA2A-FC3F-DB29-93E7-26DA9AEF8B8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140549" y="2109999"/>
                  <a:ext cx="37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EEA7BAE-CAE0-ACC6-C705-2B41F3E53A18}"/>
                    </a:ext>
                  </a:extLst>
                </p14:cNvPr>
                <p14:cNvContentPartPr/>
                <p14:nvPr/>
              </p14:nvContentPartPr>
              <p14:xfrm>
                <a:off x="7229109" y="1985439"/>
                <a:ext cx="93240" cy="175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EEA7BAE-CAE0-ACC6-C705-2B41F3E53A1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224789" y="1981119"/>
                  <a:ext cx="101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20708D2-F849-CDFA-FFF3-140E33610839}"/>
                    </a:ext>
                  </a:extLst>
                </p14:cNvPr>
                <p14:cNvContentPartPr/>
                <p14:nvPr/>
              </p14:nvContentPartPr>
              <p14:xfrm>
                <a:off x="7352229" y="2003799"/>
                <a:ext cx="78120" cy="1389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20708D2-F849-CDFA-FFF3-140E3361083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347909" y="1999479"/>
                  <a:ext cx="86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CB3AF62-C5D3-8840-AE95-A78FD654049C}"/>
                    </a:ext>
                  </a:extLst>
                </p14:cNvPr>
                <p14:cNvContentPartPr/>
                <p14:nvPr/>
              </p14:nvContentPartPr>
              <p14:xfrm>
                <a:off x="7454109" y="1989759"/>
                <a:ext cx="94320" cy="1126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CB3AF62-C5D3-8840-AE95-A78FD654049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449789" y="1985439"/>
                  <a:ext cx="102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2C740F7-66AD-06EE-2A88-079F6C28DF85}"/>
                    </a:ext>
                  </a:extLst>
                </p14:cNvPr>
                <p14:cNvContentPartPr/>
                <p14:nvPr/>
              </p14:nvContentPartPr>
              <p14:xfrm>
                <a:off x="7540149" y="1914879"/>
                <a:ext cx="91080" cy="2764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2C740F7-66AD-06EE-2A88-079F6C28DF8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535829" y="1910559"/>
                  <a:ext cx="997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DA08EE3-3571-D15C-575F-C9F51A2DFCDD}"/>
                    </a:ext>
                  </a:extLst>
                </p14:cNvPr>
                <p14:cNvContentPartPr/>
                <p14:nvPr/>
              </p14:nvContentPartPr>
              <p14:xfrm>
                <a:off x="6687669" y="1947999"/>
                <a:ext cx="116280" cy="2937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DA08EE3-3571-D15C-575F-C9F51A2DFCD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83349" y="1943679"/>
                  <a:ext cx="124920" cy="30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6008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Gawargy</dc:creator>
  <cp:lastModifiedBy>Nathan Gawargy</cp:lastModifiedBy>
  <cp:revision>1</cp:revision>
  <dcterms:created xsi:type="dcterms:W3CDTF">2025-03-08T15:34:04Z</dcterms:created>
  <dcterms:modified xsi:type="dcterms:W3CDTF">2025-03-08T16:11:36Z</dcterms:modified>
</cp:coreProperties>
</file>